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85" r:id="rId4"/>
    <p:sldId id="286" r:id="rId5"/>
    <p:sldId id="265" r:id="rId6"/>
    <p:sldId id="284" r:id="rId7"/>
    <p:sldId id="287" r:id="rId8"/>
    <p:sldId id="283" r:id="rId9"/>
    <p:sldId id="266" r:id="rId10"/>
    <p:sldId id="267"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94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r Gestion" userId="3dcd2b261ae95595" providerId="LiveId" clId="{71A59940-7956-41A6-956C-646C08BDE266}"/>
    <pc:docChg chg="custSel modSld">
      <pc:chgData name="Petr Gestion" userId="3dcd2b261ae95595" providerId="LiveId" clId="{71A59940-7956-41A6-956C-646C08BDE266}" dt="2021-12-15T07:56:17.403" v="109"/>
      <pc:docMkLst>
        <pc:docMk/>
      </pc:docMkLst>
      <pc:sldChg chg="addSp delSp modSp mod">
        <pc:chgData name="Petr Gestion" userId="3dcd2b261ae95595" providerId="LiveId" clId="{71A59940-7956-41A6-956C-646C08BDE266}" dt="2021-12-15T07:53:35.805" v="68" actId="14100"/>
        <pc:sldMkLst>
          <pc:docMk/>
          <pc:sldMk cId="2649398169" sldId="256"/>
        </pc:sldMkLst>
        <pc:picChg chg="add mod">
          <ac:chgData name="Petr Gestion" userId="3dcd2b261ae95595" providerId="LiveId" clId="{71A59940-7956-41A6-956C-646C08BDE266}" dt="2021-12-15T07:53:20.444" v="64" actId="931"/>
          <ac:picMkLst>
            <pc:docMk/>
            <pc:sldMk cId="2649398169" sldId="256"/>
            <ac:picMk id="3" creationId="{60A8A187-CE5D-4AF4-8419-82809054D5F3}"/>
          </ac:picMkLst>
        </pc:picChg>
        <pc:picChg chg="del">
          <ac:chgData name="Petr Gestion" userId="3dcd2b261ae95595" providerId="LiveId" clId="{71A59940-7956-41A6-956C-646C08BDE266}" dt="2021-12-15T07:50:24.859" v="0" actId="478"/>
          <ac:picMkLst>
            <pc:docMk/>
            <pc:sldMk cId="2649398169" sldId="256"/>
            <ac:picMk id="4" creationId="{00000000-0000-0000-0000-000000000000}"/>
          </ac:picMkLst>
        </pc:picChg>
        <pc:picChg chg="add mod">
          <ac:chgData name="Petr Gestion" userId="3dcd2b261ae95595" providerId="LiveId" clId="{71A59940-7956-41A6-956C-646C08BDE266}" dt="2021-12-15T07:53:35.805" v="68" actId="14100"/>
          <ac:picMkLst>
            <pc:docMk/>
            <pc:sldMk cId="2649398169" sldId="256"/>
            <ac:picMk id="7" creationId="{A7EFC84F-824A-43EC-BB3F-4C1E5328FADC}"/>
          </ac:picMkLst>
        </pc:picChg>
      </pc:sldChg>
      <pc:sldChg chg="addSp delSp modSp mod">
        <pc:chgData name="Petr Gestion" userId="3dcd2b261ae95595" providerId="LiveId" clId="{71A59940-7956-41A6-956C-646C08BDE266}" dt="2021-12-15T07:53:48.299" v="73" actId="1076"/>
        <pc:sldMkLst>
          <pc:docMk/>
          <pc:sldMk cId="805151202" sldId="257"/>
        </pc:sldMkLst>
        <pc:picChg chg="del">
          <ac:chgData name="Petr Gestion" userId="3dcd2b261ae95595" providerId="LiveId" clId="{71A59940-7956-41A6-956C-646C08BDE266}" dt="2021-12-15T07:50:28.101" v="1" actId="478"/>
          <ac:picMkLst>
            <pc:docMk/>
            <pc:sldMk cId="805151202" sldId="257"/>
            <ac:picMk id="5" creationId="{00000000-0000-0000-0000-000000000000}"/>
          </ac:picMkLst>
        </pc:picChg>
        <pc:picChg chg="del">
          <ac:chgData name="Petr Gestion" userId="3dcd2b261ae95595" providerId="LiveId" clId="{71A59940-7956-41A6-956C-646C08BDE266}" dt="2021-12-15T07:50:30.170" v="2" actId="478"/>
          <ac:picMkLst>
            <pc:docMk/>
            <pc:sldMk cId="805151202" sldId="257"/>
            <ac:picMk id="6" creationId="{00000000-0000-0000-0000-000000000000}"/>
          </ac:picMkLst>
        </pc:picChg>
        <pc:picChg chg="del">
          <ac:chgData name="Petr Gestion" userId="3dcd2b261ae95595" providerId="LiveId" clId="{71A59940-7956-41A6-956C-646C08BDE266}" dt="2021-12-15T07:50:32.211" v="4" actId="478"/>
          <ac:picMkLst>
            <pc:docMk/>
            <pc:sldMk cId="805151202" sldId="257"/>
            <ac:picMk id="7" creationId="{00000000-0000-0000-0000-000000000000}"/>
          </ac:picMkLst>
        </pc:picChg>
        <pc:picChg chg="del">
          <ac:chgData name="Petr Gestion" userId="3dcd2b261ae95595" providerId="LiveId" clId="{71A59940-7956-41A6-956C-646C08BDE266}" dt="2021-12-15T07:50:31.368" v="3" actId="478"/>
          <ac:picMkLst>
            <pc:docMk/>
            <pc:sldMk cId="805151202" sldId="257"/>
            <ac:picMk id="8" creationId="{00000000-0000-0000-0000-000000000000}"/>
          </ac:picMkLst>
        </pc:picChg>
        <pc:picChg chg="add mod">
          <ac:chgData name="Petr Gestion" userId="3dcd2b261ae95595" providerId="LiveId" clId="{71A59940-7956-41A6-956C-646C08BDE266}" dt="2021-12-15T07:53:48.299" v="73" actId="1076"/>
          <ac:picMkLst>
            <pc:docMk/>
            <pc:sldMk cId="805151202" sldId="257"/>
            <ac:picMk id="9" creationId="{C0E43841-F4A2-429E-B63B-ADD28B55AE7E}"/>
          </ac:picMkLst>
        </pc:picChg>
      </pc:sldChg>
      <pc:sldChg chg="addSp delSp modSp mod">
        <pc:chgData name="Petr Gestion" userId="3dcd2b261ae95595" providerId="LiveId" clId="{71A59940-7956-41A6-956C-646C08BDE266}" dt="2021-12-15T07:54:04.264" v="81"/>
        <pc:sldMkLst>
          <pc:docMk/>
          <pc:sldMk cId="851533540" sldId="262"/>
        </pc:sldMkLst>
        <pc:picChg chg="add mod">
          <ac:chgData name="Petr Gestion" userId="3dcd2b261ae95595" providerId="LiveId" clId="{71A59940-7956-41A6-956C-646C08BDE266}" dt="2021-12-15T07:54:04.264" v="81"/>
          <ac:picMkLst>
            <pc:docMk/>
            <pc:sldMk cId="851533540" sldId="262"/>
            <ac:picMk id="9" creationId="{EC27B26C-000C-4292-96C0-50EC58C1CA6E}"/>
          </ac:picMkLst>
        </pc:picChg>
        <pc:picChg chg="del">
          <ac:chgData name="Petr Gestion" userId="3dcd2b261ae95595" providerId="LiveId" clId="{71A59940-7956-41A6-956C-646C08BDE266}" dt="2021-12-15T07:50:52.150" v="21" actId="478"/>
          <ac:picMkLst>
            <pc:docMk/>
            <pc:sldMk cId="851533540" sldId="262"/>
            <ac:picMk id="187" creationId="{00000000-0000-0000-0000-000000000000}"/>
          </ac:picMkLst>
        </pc:picChg>
        <pc:picChg chg="del">
          <ac:chgData name="Petr Gestion" userId="3dcd2b261ae95595" providerId="LiveId" clId="{71A59940-7956-41A6-956C-646C08BDE266}" dt="2021-12-15T07:50:53.032" v="22" actId="478"/>
          <ac:picMkLst>
            <pc:docMk/>
            <pc:sldMk cId="851533540" sldId="262"/>
            <ac:picMk id="188" creationId="{00000000-0000-0000-0000-000000000000}"/>
          </ac:picMkLst>
        </pc:picChg>
        <pc:picChg chg="del">
          <ac:chgData name="Petr Gestion" userId="3dcd2b261ae95595" providerId="LiveId" clId="{71A59940-7956-41A6-956C-646C08BDE266}" dt="2021-12-15T07:50:54.569" v="24" actId="478"/>
          <ac:picMkLst>
            <pc:docMk/>
            <pc:sldMk cId="851533540" sldId="262"/>
            <ac:picMk id="189" creationId="{00000000-0000-0000-0000-000000000000}"/>
          </ac:picMkLst>
        </pc:picChg>
        <pc:picChg chg="del">
          <ac:chgData name="Petr Gestion" userId="3dcd2b261ae95595" providerId="LiveId" clId="{71A59940-7956-41A6-956C-646C08BDE266}" dt="2021-12-15T07:50:53.906" v="23" actId="478"/>
          <ac:picMkLst>
            <pc:docMk/>
            <pc:sldMk cId="851533540" sldId="262"/>
            <ac:picMk id="192" creationId="{00000000-0000-0000-0000-000000000000}"/>
          </ac:picMkLst>
        </pc:picChg>
      </pc:sldChg>
      <pc:sldChg chg="addSp delSp modSp mod">
        <pc:chgData name="Petr Gestion" userId="3dcd2b261ae95595" providerId="LiveId" clId="{71A59940-7956-41A6-956C-646C08BDE266}" dt="2021-12-15T07:54:05.227" v="82"/>
        <pc:sldMkLst>
          <pc:docMk/>
          <pc:sldMk cId="2119436701" sldId="263"/>
        </pc:sldMkLst>
        <pc:picChg chg="add mod">
          <ac:chgData name="Petr Gestion" userId="3dcd2b261ae95595" providerId="LiveId" clId="{71A59940-7956-41A6-956C-646C08BDE266}" dt="2021-12-15T07:54:05.227" v="82"/>
          <ac:picMkLst>
            <pc:docMk/>
            <pc:sldMk cId="2119436701" sldId="263"/>
            <ac:picMk id="7" creationId="{39D1D973-C622-4DD1-87FD-9BA4A6AA2C99}"/>
          </ac:picMkLst>
        </pc:picChg>
        <pc:picChg chg="del">
          <ac:chgData name="Petr Gestion" userId="3dcd2b261ae95595" providerId="LiveId" clId="{71A59940-7956-41A6-956C-646C08BDE266}" dt="2021-12-15T07:50:56.085" v="25" actId="478"/>
          <ac:picMkLst>
            <pc:docMk/>
            <pc:sldMk cId="2119436701" sldId="263"/>
            <ac:picMk id="197" creationId="{00000000-0000-0000-0000-000000000000}"/>
          </ac:picMkLst>
        </pc:picChg>
        <pc:picChg chg="del">
          <ac:chgData name="Petr Gestion" userId="3dcd2b261ae95595" providerId="LiveId" clId="{71A59940-7956-41A6-956C-646C08BDE266}" dt="2021-12-15T07:50:57.001" v="26" actId="478"/>
          <ac:picMkLst>
            <pc:docMk/>
            <pc:sldMk cId="2119436701" sldId="263"/>
            <ac:picMk id="198" creationId="{00000000-0000-0000-0000-000000000000}"/>
          </ac:picMkLst>
        </pc:picChg>
        <pc:picChg chg="del">
          <ac:chgData name="Petr Gestion" userId="3dcd2b261ae95595" providerId="LiveId" clId="{71A59940-7956-41A6-956C-646C08BDE266}" dt="2021-12-15T07:50:58.357" v="27" actId="478"/>
          <ac:picMkLst>
            <pc:docMk/>
            <pc:sldMk cId="2119436701" sldId="263"/>
            <ac:picMk id="201" creationId="{00000000-0000-0000-0000-000000000000}"/>
          </ac:picMkLst>
        </pc:picChg>
      </pc:sldChg>
      <pc:sldChg chg="addSp delSp modSp mod">
        <pc:chgData name="Petr Gestion" userId="3dcd2b261ae95595" providerId="LiveId" clId="{71A59940-7956-41A6-956C-646C08BDE266}" dt="2021-12-15T07:54:06.555" v="83"/>
        <pc:sldMkLst>
          <pc:docMk/>
          <pc:sldMk cId="1493076889" sldId="264"/>
        </pc:sldMkLst>
        <pc:picChg chg="add mod">
          <ac:chgData name="Petr Gestion" userId="3dcd2b261ae95595" providerId="LiveId" clId="{71A59940-7956-41A6-956C-646C08BDE266}" dt="2021-12-15T07:54:06.555" v="83"/>
          <ac:picMkLst>
            <pc:docMk/>
            <pc:sldMk cId="1493076889" sldId="264"/>
            <ac:picMk id="8" creationId="{A793640B-074E-4D56-B8F3-568AB5FD6492}"/>
          </ac:picMkLst>
        </pc:picChg>
        <pc:picChg chg="del">
          <ac:chgData name="Petr Gestion" userId="3dcd2b261ae95595" providerId="LiveId" clId="{71A59940-7956-41A6-956C-646C08BDE266}" dt="2021-12-15T07:51:11.427" v="29" actId="478"/>
          <ac:picMkLst>
            <pc:docMk/>
            <pc:sldMk cId="1493076889" sldId="264"/>
            <ac:picMk id="206" creationId="{00000000-0000-0000-0000-000000000000}"/>
          </ac:picMkLst>
        </pc:picChg>
        <pc:picChg chg="del">
          <ac:chgData name="Petr Gestion" userId="3dcd2b261ae95595" providerId="LiveId" clId="{71A59940-7956-41A6-956C-646C08BDE266}" dt="2021-12-15T07:51:10.446" v="28" actId="478"/>
          <ac:picMkLst>
            <pc:docMk/>
            <pc:sldMk cId="1493076889" sldId="264"/>
            <ac:picMk id="207" creationId="{00000000-0000-0000-0000-000000000000}"/>
          </ac:picMkLst>
        </pc:picChg>
        <pc:picChg chg="del">
          <ac:chgData name="Petr Gestion" userId="3dcd2b261ae95595" providerId="LiveId" clId="{71A59940-7956-41A6-956C-646C08BDE266}" dt="2021-12-15T07:51:12.437" v="30" actId="478"/>
          <ac:picMkLst>
            <pc:docMk/>
            <pc:sldMk cId="1493076889" sldId="264"/>
            <ac:picMk id="210" creationId="{00000000-0000-0000-0000-000000000000}"/>
          </ac:picMkLst>
        </pc:picChg>
        <pc:picChg chg="del">
          <ac:chgData name="Petr Gestion" userId="3dcd2b261ae95595" providerId="LiveId" clId="{71A59940-7956-41A6-956C-646C08BDE266}" dt="2021-12-15T07:51:13.129" v="31" actId="478"/>
          <ac:picMkLst>
            <pc:docMk/>
            <pc:sldMk cId="1493076889" sldId="264"/>
            <ac:picMk id="211" creationId="{00000000-0000-0000-0000-000000000000}"/>
          </ac:picMkLst>
        </pc:picChg>
      </pc:sldChg>
      <pc:sldChg chg="addSp delSp modSp mod">
        <pc:chgData name="Petr Gestion" userId="3dcd2b261ae95595" providerId="LiveId" clId="{71A59940-7956-41A6-956C-646C08BDE266}" dt="2021-12-15T07:53:59.251" v="77"/>
        <pc:sldMkLst>
          <pc:docMk/>
          <pc:sldMk cId="2193322124" sldId="265"/>
        </pc:sldMkLst>
        <pc:picChg chg="del">
          <ac:chgData name="Petr Gestion" userId="3dcd2b261ae95595" providerId="LiveId" clId="{71A59940-7956-41A6-956C-646C08BDE266}" dt="2021-12-15T07:50:34.548" v="5" actId="478"/>
          <ac:picMkLst>
            <pc:docMk/>
            <pc:sldMk cId="2193322124" sldId="265"/>
            <ac:picMk id="5" creationId="{00000000-0000-0000-0000-000000000000}"/>
          </ac:picMkLst>
        </pc:picChg>
        <pc:picChg chg="del">
          <ac:chgData name="Petr Gestion" userId="3dcd2b261ae95595" providerId="LiveId" clId="{71A59940-7956-41A6-956C-646C08BDE266}" dt="2021-12-15T07:50:35.472" v="6" actId="478"/>
          <ac:picMkLst>
            <pc:docMk/>
            <pc:sldMk cId="2193322124" sldId="265"/>
            <ac:picMk id="6" creationId="{00000000-0000-0000-0000-000000000000}"/>
          </ac:picMkLst>
        </pc:picChg>
        <pc:picChg chg="del">
          <ac:chgData name="Petr Gestion" userId="3dcd2b261ae95595" providerId="LiveId" clId="{71A59940-7956-41A6-956C-646C08BDE266}" dt="2021-12-15T07:50:36.902" v="8" actId="478"/>
          <ac:picMkLst>
            <pc:docMk/>
            <pc:sldMk cId="2193322124" sldId="265"/>
            <ac:picMk id="7" creationId="{00000000-0000-0000-0000-000000000000}"/>
          </ac:picMkLst>
        </pc:picChg>
        <pc:picChg chg="del">
          <ac:chgData name="Petr Gestion" userId="3dcd2b261ae95595" providerId="LiveId" clId="{71A59940-7956-41A6-956C-646C08BDE266}" dt="2021-12-15T07:50:36.269" v="7" actId="478"/>
          <ac:picMkLst>
            <pc:docMk/>
            <pc:sldMk cId="2193322124" sldId="265"/>
            <ac:picMk id="8" creationId="{00000000-0000-0000-0000-000000000000}"/>
          </ac:picMkLst>
        </pc:picChg>
        <pc:picChg chg="add del mod">
          <ac:chgData name="Petr Gestion" userId="3dcd2b261ae95595" providerId="LiveId" clId="{71A59940-7956-41A6-956C-646C08BDE266}" dt="2021-12-15T07:53:52.629" v="74" actId="478"/>
          <ac:picMkLst>
            <pc:docMk/>
            <pc:sldMk cId="2193322124" sldId="265"/>
            <ac:picMk id="10" creationId="{72F13F71-E803-4A39-BDF3-8FAE8C86013E}"/>
          </ac:picMkLst>
        </pc:picChg>
        <pc:picChg chg="add mod">
          <ac:chgData name="Petr Gestion" userId="3dcd2b261ae95595" providerId="LiveId" clId="{71A59940-7956-41A6-956C-646C08BDE266}" dt="2021-12-15T07:53:59.251" v="77"/>
          <ac:picMkLst>
            <pc:docMk/>
            <pc:sldMk cId="2193322124" sldId="265"/>
            <ac:picMk id="11" creationId="{834DB2B7-4A79-4F56-A2D4-5EBB1D6DB394}"/>
          </ac:picMkLst>
        </pc:picChg>
      </pc:sldChg>
      <pc:sldChg chg="addSp delSp modSp mod">
        <pc:chgData name="Petr Gestion" userId="3dcd2b261ae95595" providerId="LiveId" clId="{71A59940-7956-41A6-956C-646C08BDE266}" dt="2021-12-15T07:54:00.692" v="78"/>
        <pc:sldMkLst>
          <pc:docMk/>
          <pc:sldMk cId="771099628" sldId="266"/>
        </pc:sldMkLst>
        <pc:picChg chg="del">
          <ac:chgData name="Petr Gestion" userId="3dcd2b261ae95595" providerId="LiveId" clId="{71A59940-7956-41A6-956C-646C08BDE266}" dt="2021-12-15T07:50:38.804" v="9" actId="478"/>
          <ac:picMkLst>
            <pc:docMk/>
            <pc:sldMk cId="771099628" sldId="266"/>
            <ac:picMk id="5" creationId="{00000000-0000-0000-0000-000000000000}"/>
          </ac:picMkLst>
        </pc:picChg>
        <pc:picChg chg="del">
          <ac:chgData name="Petr Gestion" userId="3dcd2b261ae95595" providerId="LiveId" clId="{71A59940-7956-41A6-956C-646C08BDE266}" dt="2021-12-15T07:50:40.374" v="10" actId="478"/>
          <ac:picMkLst>
            <pc:docMk/>
            <pc:sldMk cId="771099628" sldId="266"/>
            <ac:picMk id="6" creationId="{00000000-0000-0000-0000-000000000000}"/>
          </ac:picMkLst>
        </pc:picChg>
        <pc:picChg chg="del">
          <ac:chgData name="Petr Gestion" userId="3dcd2b261ae95595" providerId="LiveId" clId="{71A59940-7956-41A6-956C-646C08BDE266}" dt="2021-12-15T07:50:41.989" v="12" actId="478"/>
          <ac:picMkLst>
            <pc:docMk/>
            <pc:sldMk cId="771099628" sldId="266"/>
            <ac:picMk id="7" creationId="{00000000-0000-0000-0000-000000000000}"/>
          </ac:picMkLst>
        </pc:picChg>
        <pc:picChg chg="del">
          <ac:chgData name="Petr Gestion" userId="3dcd2b261ae95595" providerId="LiveId" clId="{71A59940-7956-41A6-956C-646C08BDE266}" dt="2021-12-15T07:50:41.227" v="11" actId="478"/>
          <ac:picMkLst>
            <pc:docMk/>
            <pc:sldMk cId="771099628" sldId="266"/>
            <ac:picMk id="8" creationId="{00000000-0000-0000-0000-000000000000}"/>
          </ac:picMkLst>
        </pc:picChg>
        <pc:picChg chg="add del mod">
          <ac:chgData name="Petr Gestion" userId="3dcd2b261ae95595" providerId="LiveId" clId="{71A59940-7956-41A6-956C-646C08BDE266}" dt="2021-12-15T07:53:54.081" v="75" actId="478"/>
          <ac:picMkLst>
            <pc:docMk/>
            <pc:sldMk cId="771099628" sldId="266"/>
            <ac:picMk id="10" creationId="{69D761D8-D1B9-46ED-A3F1-928B9953CF2A}"/>
          </ac:picMkLst>
        </pc:picChg>
        <pc:picChg chg="add mod">
          <ac:chgData name="Petr Gestion" userId="3dcd2b261ae95595" providerId="LiveId" clId="{71A59940-7956-41A6-956C-646C08BDE266}" dt="2021-12-15T07:54:00.692" v="78"/>
          <ac:picMkLst>
            <pc:docMk/>
            <pc:sldMk cId="771099628" sldId="266"/>
            <ac:picMk id="11" creationId="{36BE77DA-8F29-487E-AB2A-01CD4BDBB551}"/>
          </ac:picMkLst>
        </pc:picChg>
      </pc:sldChg>
      <pc:sldChg chg="addSp delSp modSp mod">
        <pc:chgData name="Petr Gestion" userId="3dcd2b261ae95595" providerId="LiveId" clId="{71A59940-7956-41A6-956C-646C08BDE266}" dt="2021-12-15T07:54:01.544" v="79"/>
        <pc:sldMkLst>
          <pc:docMk/>
          <pc:sldMk cId="4031863002" sldId="267"/>
        </pc:sldMkLst>
        <pc:picChg chg="del">
          <ac:chgData name="Petr Gestion" userId="3dcd2b261ae95595" providerId="LiveId" clId="{71A59940-7956-41A6-956C-646C08BDE266}" dt="2021-12-15T07:50:43.921" v="13" actId="478"/>
          <ac:picMkLst>
            <pc:docMk/>
            <pc:sldMk cId="4031863002" sldId="267"/>
            <ac:picMk id="5" creationId="{00000000-0000-0000-0000-000000000000}"/>
          </ac:picMkLst>
        </pc:picChg>
        <pc:picChg chg="del">
          <ac:chgData name="Petr Gestion" userId="3dcd2b261ae95595" providerId="LiveId" clId="{71A59940-7956-41A6-956C-646C08BDE266}" dt="2021-12-15T07:50:44.756" v="14" actId="478"/>
          <ac:picMkLst>
            <pc:docMk/>
            <pc:sldMk cId="4031863002" sldId="267"/>
            <ac:picMk id="6" creationId="{00000000-0000-0000-0000-000000000000}"/>
          </ac:picMkLst>
        </pc:picChg>
        <pc:picChg chg="del">
          <ac:chgData name="Petr Gestion" userId="3dcd2b261ae95595" providerId="LiveId" clId="{71A59940-7956-41A6-956C-646C08BDE266}" dt="2021-12-15T07:50:45.909" v="16" actId="478"/>
          <ac:picMkLst>
            <pc:docMk/>
            <pc:sldMk cId="4031863002" sldId="267"/>
            <ac:picMk id="7" creationId="{00000000-0000-0000-0000-000000000000}"/>
          </ac:picMkLst>
        </pc:picChg>
        <pc:picChg chg="del">
          <ac:chgData name="Petr Gestion" userId="3dcd2b261ae95595" providerId="LiveId" clId="{71A59940-7956-41A6-956C-646C08BDE266}" dt="2021-12-15T07:50:45.271" v="15" actId="478"/>
          <ac:picMkLst>
            <pc:docMk/>
            <pc:sldMk cId="4031863002" sldId="267"/>
            <ac:picMk id="8" creationId="{00000000-0000-0000-0000-000000000000}"/>
          </ac:picMkLst>
        </pc:picChg>
        <pc:picChg chg="add del mod">
          <ac:chgData name="Petr Gestion" userId="3dcd2b261ae95595" providerId="LiveId" clId="{71A59940-7956-41A6-956C-646C08BDE266}" dt="2021-12-15T07:53:55.392" v="76" actId="478"/>
          <ac:picMkLst>
            <pc:docMk/>
            <pc:sldMk cId="4031863002" sldId="267"/>
            <ac:picMk id="10" creationId="{33EDA2FA-C00D-4164-8DDC-3AE187F5EEC7}"/>
          </ac:picMkLst>
        </pc:picChg>
        <pc:picChg chg="add mod">
          <ac:chgData name="Petr Gestion" userId="3dcd2b261ae95595" providerId="LiveId" clId="{71A59940-7956-41A6-956C-646C08BDE266}" dt="2021-12-15T07:54:01.544" v="79"/>
          <ac:picMkLst>
            <pc:docMk/>
            <pc:sldMk cId="4031863002" sldId="267"/>
            <ac:picMk id="11" creationId="{36E6559B-CBE3-4BD5-810F-7BBFF0F07511}"/>
          </ac:picMkLst>
        </pc:picChg>
      </pc:sldChg>
      <pc:sldChg chg="addSp delSp modSp mod">
        <pc:chgData name="Petr Gestion" userId="3dcd2b261ae95595" providerId="LiveId" clId="{71A59940-7956-41A6-956C-646C08BDE266}" dt="2021-12-15T07:54:02.886" v="80"/>
        <pc:sldMkLst>
          <pc:docMk/>
          <pc:sldMk cId="3800038791" sldId="268"/>
        </pc:sldMkLst>
        <pc:picChg chg="del">
          <ac:chgData name="Petr Gestion" userId="3dcd2b261ae95595" providerId="LiveId" clId="{71A59940-7956-41A6-956C-646C08BDE266}" dt="2021-12-15T07:50:47.923" v="17" actId="478"/>
          <ac:picMkLst>
            <pc:docMk/>
            <pc:sldMk cId="3800038791" sldId="268"/>
            <ac:picMk id="5" creationId="{00000000-0000-0000-0000-000000000000}"/>
          </ac:picMkLst>
        </pc:picChg>
        <pc:picChg chg="del">
          <ac:chgData name="Petr Gestion" userId="3dcd2b261ae95595" providerId="LiveId" clId="{71A59940-7956-41A6-956C-646C08BDE266}" dt="2021-12-15T07:50:48.585" v="18" actId="478"/>
          <ac:picMkLst>
            <pc:docMk/>
            <pc:sldMk cId="3800038791" sldId="268"/>
            <ac:picMk id="6" creationId="{00000000-0000-0000-0000-000000000000}"/>
          </ac:picMkLst>
        </pc:picChg>
        <pc:picChg chg="del">
          <ac:chgData name="Petr Gestion" userId="3dcd2b261ae95595" providerId="LiveId" clId="{71A59940-7956-41A6-956C-646C08BDE266}" dt="2021-12-15T07:50:49.872" v="20" actId="478"/>
          <ac:picMkLst>
            <pc:docMk/>
            <pc:sldMk cId="3800038791" sldId="268"/>
            <ac:picMk id="7" creationId="{00000000-0000-0000-0000-000000000000}"/>
          </ac:picMkLst>
        </pc:picChg>
        <pc:picChg chg="del">
          <ac:chgData name="Petr Gestion" userId="3dcd2b261ae95595" providerId="LiveId" clId="{71A59940-7956-41A6-956C-646C08BDE266}" dt="2021-12-15T07:50:49.234" v="19" actId="478"/>
          <ac:picMkLst>
            <pc:docMk/>
            <pc:sldMk cId="3800038791" sldId="268"/>
            <ac:picMk id="8" creationId="{00000000-0000-0000-0000-000000000000}"/>
          </ac:picMkLst>
        </pc:picChg>
        <pc:picChg chg="add mod">
          <ac:chgData name="Petr Gestion" userId="3dcd2b261ae95595" providerId="LiveId" clId="{71A59940-7956-41A6-956C-646C08BDE266}" dt="2021-12-15T07:54:02.886" v="80"/>
          <ac:picMkLst>
            <pc:docMk/>
            <pc:sldMk cId="3800038791" sldId="268"/>
            <ac:picMk id="10" creationId="{D3FBBFD8-ED78-4D47-BF2A-FA1F6E6C920D}"/>
          </ac:picMkLst>
        </pc:picChg>
      </pc:sldChg>
      <pc:sldChg chg="addSp delSp modSp mod">
        <pc:chgData name="Petr Gestion" userId="3dcd2b261ae95595" providerId="LiveId" clId="{71A59940-7956-41A6-956C-646C08BDE266}" dt="2021-12-15T07:56:15.547" v="108"/>
        <pc:sldMkLst>
          <pc:docMk/>
          <pc:sldMk cId="1034274956" sldId="269"/>
        </pc:sldMkLst>
        <pc:picChg chg="del">
          <ac:chgData name="Petr Gestion" userId="3dcd2b261ae95595" providerId="LiveId" clId="{71A59940-7956-41A6-956C-646C08BDE266}" dt="2021-12-15T07:51:41.284" v="56" actId="478"/>
          <ac:picMkLst>
            <pc:docMk/>
            <pc:sldMk cId="1034274956" sldId="269"/>
            <ac:picMk id="5" creationId="{00000000-0000-0000-0000-000000000000}"/>
          </ac:picMkLst>
        </pc:picChg>
        <pc:picChg chg="del">
          <ac:chgData name="Petr Gestion" userId="3dcd2b261ae95595" providerId="LiveId" clId="{71A59940-7956-41A6-956C-646C08BDE266}" dt="2021-12-15T07:51:45.934" v="59" actId="478"/>
          <ac:picMkLst>
            <pc:docMk/>
            <pc:sldMk cId="1034274956" sldId="269"/>
            <ac:picMk id="6" creationId="{00000000-0000-0000-0000-000000000000}"/>
          </ac:picMkLst>
        </pc:picChg>
        <pc:picChg chg="del">
          <ac:chgData name="Petr Gestion" userId="3dcd2b261ae95595" providerId="LiveId" clId="{71A59940-7956-41A6-956C-646C08BDE266}" dt="2021-12-15T07:51:44.828" v="57" actId="478"/>
          <ac:picMkLst>
            <pc:docMk/>
            <pc:sldMk cId="1034274956" sldId="269"/>
            <ac:picMk id="7" creationId="{00000000-0000-0000-0000-000000000000}"/>
          </ac:picMkLst>
        </pc:picChg>
        <pc:picChg chg="del">
          <ac:chgData name="Petr Gestion" userId="3dcd2b261ae95595" providerId="LiveId" clId="{71A59940-7956-41A6-956C-646C08BDE266}" dt="2021-12-15T07:51:45.434" v="58" actId="478"/>
          <ac:picMkLst>
            <pc:docMk/>
            <pc:sldMk cId="1034274956" sldId="269"/>
            <ac:picMk id="8" creationId="{00000000-0000-0000-0000-000000000000}"/>
          </ac:picMkLst>
        </pc:picChg>
        <pc:picChg chg="add mod">
          <ac:chgData name="Petr Gestion" userId="3dcd2b261ae95595" providerId="LiveId" clId="{71A59940-7956-41A6-956C-646C08BDE266}" dt="2021-12-15T07:56:15.547" v="108"/>
          <ac:picMkLst>
            <pc:docMk/>
            <pc:sldMk cId="1034274956" sldId="269"/>
            <ac:picMk id="10" creationId="{D7FC7291-91EB-4BC5-835C-FD86F2D0727F}"/>
          </ac:picMkLst>
        </pc:picChg>
      </pc:sldChg>
      <pc:sldChg chg="addSp delSp modSp mod">
        <pc:chgData name="Petr Gestion" userId="3dcd2b261ae95595" providerId="LiveId" clId="{71A59940-7956-41A6-956C-646C08BDE266}" dt="2021-12-15T07:56:09.656" v="106" actId="1076"/>
        <pc:sldMkLst>
          <pc:docMk/>
          <pc:sldMk cId="1136558860" sldId="271"/>
        </pc:sldMkLst>
        <pc:picChg chg="mod">
          <ac:chgData name="Petr Gestion" userId="3dcd2b261ae95595" providerId="LiveId" clId="{71A59940-7956-41A6-956C-646C08BDE266}" dt="2021-12-15T07:56:09.656" v="106" actId="1076"/>
          <ac:picMkLst>
            <pc:docMk/>
            <pc:sldMk cId="1136558860" sldId="271"/>
            <ac:picMk id="2" creationId="{00000000-0000-0000-0000-000000000000}"/>
          </ac:picMkLst>
        </pc:picChg>
        <pc:picChg chg="del">
          <ac:chgData name="Petr Gestion" userId="3dcd2b261ae95595" providerId="LiveId" clId="{71A59940-7956-41A6-956C-646C08BDE266}" dt="2021-12-15T07:51:32.855" v="48" actId="478"/>
          <ac:picMkLst>
            <pc:docMk/>
            <pc:sldMk cId="1136558860" sldId="271"/>
            <ac:picMk id="5" creationId="{00000000-0000-0000-0000-000000000000}"/>
          </ac:picMkLst>
        </pc:picChg>
        <pc:picChg chg="del">
          <ac:chgData name="Petr Gestion" userId="3dcd2b261ae95595" providerId="LiveId" clId="{71A59940-7956-41A6-956C-646C08BDE266}" dt="2021-12-15T07:51:33.527" v="49" actId="478"/>
          <ac:picMkLst>
            <pc:docMk/>
            <pc:sldMk cId="1136558860" sldId="271"/>
            <ac:picMk id="6" creationId="{00000000-0000-0000-0000-000000000000}"/>
          </ac:picMkLst>
        </pc:picChg>
        <pc:picChg chg="del">
          <ac:chgData name="Petr Gestion" userId="3dcd2b261ae95595" providerId="LiveId" clId="{71A59940-7956-41A6-956C-646C08BDE266}" dt="2021-12-15T07:51:34.883" v="51" actId="478"/>
          <ac:picMkLst>
            <pc:docMk/>
            <pc:sldMk cId="1136558860" sldId="271"/>
            <ac:picMk id="7" creationId="{00000000-0000-0000-0000-000000000000}"/>
          </ac:picMkLst>
        </pc:picChg>
        <pc:picChg chg="del">
          <ac:chgData name="Petr Gestion" userId="3dcd2b261ae95595" providerId="LiveId" clId="{71A59940-7956-41A6-956C-646C08BDE266}" dt="2021-12-15T07:51:34.149" v="50" actId="478"/>
          <ac:picMkLst>
            <pc:docMk/>
            <pc:sldMk cId="1136558860" sldId="271"/>
            <ac:picMk id="8" creationId="{00000000-0000-0000-0000-000000000000}"/>
          </ac:picMkLst>
        </pc:picChg>
        <pc:picChg chg="add mod">
          <ac:chgData name="Petr Gestion" userId="3dcd2b261ae95595" providerId="LiveId" clId="{71A59940-7956-41A6-956C-646C08BDE266}" dt="2021-12-15T07:56:04.779" v="104"/>
          <ac:picMkLst>
            <pc:docMk/>
            <pc:sldMk cId="1136558860" sldId="271"/>
            <ac:picMk id="28" creationId="{94A67DCF-9891-4679-B907-9A87C8D53F9E}"/>
          </ac:picMkLst>
        </pc:picChg>
      </pc:sldChg>
      <pc:sldChg chg="addSp delSp modSp mod">
        <pc:chgData name="Petr Gestion" userId="3dcd2b261ae95595" providerId="LiveId" clId="{71A59940-7956-41A6-956C-646C08BDE266}" dt="2021-12-15T07:56:01.346" v="102"/>
        <pc:sldMkLst>
          <pc:docMk/>
          <pc:sldMk cId="2374639208" sldId="272"/>
        </pc:sldMkLst>
        <pc:picChg chg="del">
          <ac:chgData name="Petr Gestion" userId="3dcd2b261ae95595" providerId="LiveId" clId="{71A59940-7956-41A6-956C-646C08BDE266}" dt="2021-12-15T07:51:24.704" v="40" actId="478"/>
          <ac:picMkLst>
            <pc:docMk/>
            <pc:sldMk cId="2374639208" sldId="272"/>
            <ac:picMk id="5" creationId="{00000000-0000-0000-0000-000000000000}"/>
          </ac:picMkLst>
        </pc:picChg>
        <pc:picChg chg="del">
          <ac:chgData name="Petr Gestion" userId="3dcd2b261ae95595" providerId="LiveId" clId="{71A59940-7956-41A6-956C-646C08BDE266}" dt="2021-12-15T07:51:25.557" v="41" actId="478"/>
          <ac:picMkLst>
            <pc:docMk/>
            <pc:sldMk cId="2374639208" sldId="272"/>
            <ac:picMk id="6" creationId="{00000000-0000-0000-0000-000000000000}"/>
          </ac:picMkLst>
        </pc:picChg>
        <pc:picChg chg="del">
          <ac:chgData name="Petr Gestion" userId="3dcd2b261ae95595" providerId="LiveId" clId="{71A59940-7956-41A6-956C-646C08BDE266}" dt="2021-12-15T07:51:26.824" v="43" actId="478"/>
          <ac:picMkLst>
            <pc:docMk/>
            <pc:sldMk cId="2374639208" sldId="272"/>
            <ac:picMk id="7" creationId="{00000000-0000-0000-0000-000000000000}"/>
          </ac:picMkLst>
        </pc:picChg>
        <pc:picChg chg="del">
          <ac:chgData name="Petr Gestion" userId="3dcd2b261ae95595" providerId="LiveId" clId="{71A59940-7956-41A6-956C-646C08BDE266}" dt="2021-12-15T07:51:26.156" v="42" actId="478"/>
          <ac:picMkLst>
            <pc:docMk/>
            <pc:sldMk cId="2374639208" sldId="272"/>
            <ac:picMk id="8" creationId="{00000000-0000-0000-0000-000000000000}"/>
          </ac:picMkLst>
        </pc:picChg>
        <pc:picChg chg="add mod">
          <ac:chgData name="Petr Gestion" userId="3dcd2b261ae95595" providerId="LiveId" clId="{71A59940-7956-41A6-956C-646C08BDE266}" dt="2021-12-15T07:56:01.346" v="102"/>
          <ac:picMkLst>
            <pc:docMk/>
            <pc:sldMk cId="2374639208" sldId="272"/>
            <ac:picMk id="28" creationId="{BFA55D2C-C334-4CEC-800A-E930A709E3AD}"/>
          </ac:picMkLst>
        </pc:picChg>
      </pc:sldChg>
      <pc:sldChg chg="addSp delSp modSp mod">
        <pc:chgData name="Petr Gestion" userId="3dcd2b261ae95595" providerId="LiveId" clId="{71A59940-7956-41A6-956C-646C08BDE266}" dt="2021-12-15T07:55:59.998" v="101"/>
        <pc:sldMkLst>
          <pc:docMk/>
          <pc:sldMk cId="3540338996" sldId="273"/>
        </pc:sldMkLst>
        <pc:picChg chg="mod">
          <ac:chgData name="Petr Gestion" userId="3dcd2b261ae95595" providerId="LiveId" clId="{71A59940-7956-41A6-956C-646C08BDE266}" dt="2021-12-15T07:55:48.972" v="95" actId="14100"/>
          <ac:picMkLst>
            <pc:docMk/>
            <pc:sldMk cId="3540338996" sldId="273"/>
            <ac:picMk id="4" creationId="{00000000-0000-0000-0000-000000000000}"/>
          </ac:picMkLst>
        </pc:picChg>
        <pc:picChg chg="del">
          <ac:chgData name="Petr Gestion" userId="3dcd2b261ae95595" providerId="LiveId" clId="{71A59940-7956-41A6-956C-646C08BDE266}" dt="2021-12-15T07:51:19.787" v="37" actId="478"/>
          <ac:picMkLst>
            <pc:docMk/>
            <pc:sldMk cId="3540338996" sldId="273"/>
            <ac:picMk id="5" creationId="{00000000-0000-0000-0000-000000000000}"/>
          </ac:picMkLst>
        </pc:picChg>
        <pc:picChg chg="del">
          <ac:chgData name="Petr Gestion" userId="3dcd2b261ae95595" providerId="LiveId" clId="{71A59940-7956-41A6-956C-646C08BDE266}" dt="2021-12-15T07:51:19.259" v="36" actId="478"/>
          <ac:picMkLst>
            <pc:docMk/>
            <pc:sldMk cId="3540338996" sldId="273"/>
            <ac:picMk id="6" creationId="{00000000-0000-0000-0000-000000000000}"/>
          </ac:picMkLst>
        </pc:picChg>
        <pc:picChg chg="del">
          <ac:chgData name="Petr Gestion" userId="3dcd2b261ae95595" providerId="LiveId" clId="{71A59940-7956-41A6-956C-646C08BDE266}" dt="2021-12-15T07:51:21.658" v="39" actId="478"/>
          <ac:picMkLst>
            <pc:docMk/>
            <pc:sldMk cId="3540338996" sldId="273"/>
            <ac:picMk id="7" creationId="{00000000-0000-0000-0000-000000000000}"/>
          </ac:picMkLst>
        </pc:picChg>
        <pc:picChg chg="del">
          <ac:chgData name="Petr Gestion" userId="3dcd2b261ae95595" providerId="LiveId" clId="{71A59940-7956-41A6-956C-646C08BDE266}" dt="2021-12-15T07:51:20.942" v="38" actId="478"/>
          <ac:picMkLst>
            <pc:docMk/>
            <pc:sldMk cId="3540338996" sldId="273"/>
            <ac:picMk id="8" creationId="{00000000-0000-0000-0000-000000000000}"/>
          </ac:picMkLst>
        </pc:picChg>
        <pc:picChg chg="add del mod">
          <ac:chgData name="Petr Gestion" userId="3dcd2b261ae95595" providerId="LiveId" clId="{71A59940-7956-41A6-956C-646C08BDE266}" dt="2021-12-15T07:55:56.033" v="100" actId="478"/>
          <ac:picMkLst>
            <pc:docMk/>
            <pc:sldMk cId="3540338996" sldId="273"/>
            <ac:picMk id="22" creationId="{3A2B72C4-5906-4726-A6DD-B24FF6A68BA6}"/>
          </ac:picMkLst>
        </pc:picChg>
        <pc:picChg chg="add mod">
          <ac:chgData name="Petr Gestion" userId="3dcd2b261ae95595" providerId="LiveId" clId="{71A59940-7956-41A6-956C-646C08BDE266}" dt="2021-12-15T07:55:59.998" v="101"/>
          <ac:picMkLst>
            <pc:docMk/>
            <pc:sldMk cId="3540338996" sldId="273"/>
            <ac:picMk id="23" creationId="{6643AE0A-D7B6-40BD-B74C-AAD2DEEDED66}"/>
          </ac:picMkLst>
        </pc:picChg>
      </pc:sldChg>
      <pc:sldChg chg="addSp delSp modSp mod">
        <pc:chgData name="Petr Gestion" userId="3dcd2b261ae95595" providerId="LiveId" clId="{71A59940-7956-41A6-956C-646C08BDE266}" dt="2021-12-15T07:56:12.322" v="107"/>
        <pc:sldMkLst>
          <pc:docMk/>
          <pc:sldMk cId="3413537104" sldId="274"/>
        </pc:sldMkLst>
        <pc:picChg chg="del">
          <ac:chgData name="Petr Gestion" userId="3dcd2b261ae95595" providerId="LiveId" clId="{71A59940-7956-41A6-956C-646C08BDE266}" dt="2021-12-15T07:51:37.827" v="52" actId="478"/>
          <ac:picMkLst>
            <pc:docMk/>
            <pc:sldMk cId="3413537104" sldId="274"/>
            <ac:picMk id="5" creationId="{00000000-0000-0000-0000-000000000000}"/>
          </ac:picMkLst>
        </pc:picChg>
        <pc:picChg chg="del">
          <ac:chgData name="Petr Gestion" userId="3dcd2b261ae95595" providerId="LiveId" clId="{71A59940-7956-41A6-956C-646C08BDE266}" dt="2021-12-15T07:51:38.593" v="53" actId="478"/>
          <ac:picMkLst>
            <pc:docMk/>
            <pc:sldMk cId="3413537104" sldId="274"/>
            <ac:picMk id="6" creationId="{00000000-0000-0000-0000-000000000000}"/>
          </ac:picMkLst>
        </pc:picChg>
        <pc:picChg chg="del">
          <ac:chgData name="Petr Gestion" userId="3dcd2b261ae95595" providerId="LiveId" clId="{71A59940-7956-41A6-956C-646C08BDE266}" dt="2021-12-15T07:51:39.926" v="55" actId="478"/>
          <ac:picMkLst>
            <pc:docMk/>
            <pc:sldMk cId="3413537104" sldId="274"/>
            <ac:picMk id="7" creationId="{00000000-0000-0000-0000-000000000000}"/>
          </ac:picMkLst>
        </pc:picChg>
        <pc:picChg chg="del">
          <ac:chgData name="Petr Gestion" userId="3dcd2b261ae95595" providerId="LiveId" clId="{71A59940-7956-41A6-956C-646C08BDE266}" dt="2021-12-15T07:51:39.335" v="54" actId="478"/>
          <ac:picMkLst>
            <pc:docMk/>
            <pc:sldMk cId="3413537104" sldId="274"/>
            <ac:picMk id="8" creationId="{00000000-0000-0000-0000-000000000000}"/>
          </ac:picMkLst>
        </pc:picChg>
        <pc:picChg chg="add mod">
          <ac:chgData name="Petr Gestion" userId="3dcd2b261ae95595" providerId="LiveId" clId="{71A59940-7956-41A6-956C-646C08BDE266}" dt="2021-12-15T07:56:12.322" v="107"/>
          <ac:picMkLst>
            <pc:docMk/>
            <pc:sldMk cId="3413537104" sldId="274"/>
            <ac:picMk id="22" creationId="{BBA16697-CCA4-4003-A9CC-65A3AFF064A8}"/>
          </ac:picMkLst>
        </pc:picChg>
      </pc:sldChg>
      <pc:sldChg chg="addSp delSp modSp mod">
        <pc:chgData name="Petr Gestion" userId="3dcd2b261ae95595" providerId="LiveId" clId="{71A59940-7956-41A6-956C-646C08BDE266}" dt="2021-12-15T07:54:07.784" v="84"/>
        <pc:sldMkLst>
          <pc:docMk/>
          <pc:sldMk cId="135842684" sldId="275"/>
        </pc:sldMkLst>
        <pc:picChg chg="del">
          <ac:chgData name="Petr Gestion" userId="3dcd2b261ae95595" providerId="LiveId" clId="{71A59940-7956-41A6-956C-646C08BDE266}" dt="2021-12-15T07:51:14.613" v="32" actId="478"/>
          <ac:picMkLst>
            <pc:docMk/>
            <pc:sldMk cId="135842684" sldId="275"/>
            <ac:picMk id="5" creationId="{00000000-0000-0000-0000-000000000000}"/>
          </ac:picMkLst>
        </pc:picChg>
        <pc:picChg chg="del">
          <ac:chgData name="Petr Gestion" userId="3dcd2b261ae95595" providerId="LiveId" clId="{71A59940-7956-41A6-956C-646C08BDE266}" dt="2021-12-15T07:51:16.419" v="34" actId="478"/>
          <ac:picMkLst>
            <pc:docMk/>
            <pc:sldMk cId="135842684" sldId="275"/>
            <ac:picMk id="6" creationId="{00000000-0000-0000-0000-000000000000}"/>
          </ac:picMkLst>
        </pc:picChg>
        <pc:picChg chg="del">
          <ac:chgData name="Petr Gestion" userId="3dcd2b261ae95595" providerId="LiveId" clId="{71A59940-7956-41A6-956C-646C08BDE266}" dt="2021-12-15T07:51:17.340" v="35" actId="478"/>
          <ac:picMkLst>
            <pc:docMk/>
            <pc:sldMk cId="135842684" sldId="275"/>
            <ac:picMk id="7" creationId="{00000000-0000-0000-0000-000000000000}"/>
          </ac:picMkLst>
        </pc:picChg>
        <pc:picChg chg="del">
          <ac:chgData name="Petr Gestion" userId="3dcd2b261ae95595" providerId="LiveId" clId="{71A59940-7956-41A6-956C-646C08BDE266}" dt="2021-12-15T07:51:15.529" v="33" actId="478"/>
          <ac:picMkLst>
            <pc:docMk/>
            <pc:sldMk cId="135842684" sldId="275"/>
            <ac:picMk id="8" creationId="{00000000-0000-0000-0000-000000000000}"/>
          </ac:picMkLst>
        </pc:picChg>
        <pc:picChg chg="add mod">
          <ac:chgData name="Petr Gestion" userId="3dcd2b261ae95595" providerId="LiveId" clId="{71A59940-7956-41A6-956C-646C08BDE266}" dt="2021-12-15T07:54:07.784" v="84"/>
          <ac:picMkLst>
            <pc:docMk/>
            <pc:sldMk cId="135842684" sldId="275"/>
            <ac:picMk id="11" creationId="{E824D9E4-C4C5-46AC-B386-D6C239E34196}"/>
          </ac:picMkLst>
        </pc:picChg>
      </pc:sldChg>
      <pc:sldChg chg="addSp delSp modSp mod">
        <pc:chgData name="Petr Gestion" userId="3dcd2b261ae95595" providerId="LiveId" clId="{71A59940-7956-41A6-956C-646C08BDE266}" dt="2021-12-15T07:56:03.239" v="103"/>
        <pc:sldMkLst>
          <pc:docMk/>
          <pc:sldMk cId="4203814388" sldId="276"/>
        </pc:sldMkLst>
        <pc:picChg chg="del">
          <ac:chgData name="Petr Gestion" userId="3dcd2b261ae95595" providerId="LiveId" clId="{71A59940-7956-41A6-956C-646C08BDE266}" dt="2021-12-15T07:51:28.962" v="44" actId="478"/>
          <ac:picMkLst>
            <pc:docMk/>
            <pc:sldMk cId="4203814388" sldId="276"/>
            <ac:picMk id="5" creationId="{00000000-0000-0000-0000-000000000000}"/>
          </ac:picMkLst>
        </pc:picChg>
        <pc:picChg chg="del">
          <ac:chgData name="Petr Gestion" userId="3dcd2b261ae95595" providerId="LiveId" clId="{71A59940-7956-41A6-956C-646C08BDE266}" dt="2021-12-15T07:51:29.797" v="45" actId="478"/>
          <ac:picMkLst>
            <pc:docMk/>
            <pc:sldMk cId="4203814388" sldId="276"/>
            <ac:picMk id="6" creationId="{00000000-0000-0000-0000-000000000000}"/>
          </ac:picMkLst>
        </pc:picChg>
        <pc:picChg chg="del">
          <ac:chgData name="Petr Gestion" userId="3dcd2b261ae95595" providerId="LiveId" clId="{71A59940-7956-41A6-956C-646C08BDE266}" dt="2021-12-15T07:51:31.114" v="47" actId="478"/>
          <ac:picMkLst>
            <pc:docMk/>
            <pc:sldMk cId="4203814388" sldId="276"/>
            <ac:picMk id="7" creationId="{00000000-0000-0000-0000-000000000000}"/>
          </ac:picMkLst>
        </pc:picChg>
        <pc:picChg chg="del">
          <ac:chgData name="Petr Gestion" userId="3dcd2b261ae95595" providerId="LiveId" clId="{71A59940-7956-41A6-956C-646C08BDE266}" dt="2021-12-15T07:51:30.364" v="46" actId="478"/>
          <ac:picMkLst>
            <pc:docMk/>
            <pc:sldMk cId="4203814388" sldId="276"/>
            <ac:picMk id="8" creationId="{00000000-0000-0000-0000-000000000000}"/>
          </ac:picMkLst>
        </pc:picChg>
        <pc:picChg chg="add mod">
          <ac:chgData name="Petr Gestion" userId="3dcd2b261ae95595" providerId="LiveId" clId="{71A59940-7956-41A6-956C-646C08BDE266}" dt="2021-12-15T07:56:03.239" v="103"/>
          <ac:picMkLst>
            <pc:docMk/>
            <pc:sldMk cId="4203814388" sldId="276"/>
            <ac:picMk id="22" creationId="{1F54518C-AD2E-4094-BF9F-FE2EAC2EFE40}"/>
          </ac:picMkLst>
        </pc:picChg>
      </pc:sldChg>
      <pc:sldChg chg="addSp delSp modSp mod">
        <pc:chgData name="Petr Gestion" userId="3dcd2b261ae95595" providerId="LiveId" clId="{71A59940-7956-41A6-956C-646C08BDE266}" dt="2021-12-15T07:56:17.403" v="109"/>
        <pc:sldMkLst>
          <pc:docMk/>
          <pc:sldMk cId="3326571855" sldId="277"/>
        </pc:sldMkLst>
        <pc:picChg chg="del">
          <ac:chgData name="Petr Gestion" userId="3dcd2b261ae95595" providerId="LiveId" clId="{71A59940-7956-41A6-956C-646C08BDE266}" dt="2021-12-15T07:51:49.184" v="60" actId="478"/>
          <ac:picMkLst>
            <pc:docMk/>
            <pc:sldMk cId="3326571855" sldId="277"/>
            <ac:picMk id="5" creationId="{00000000-0000-0000-0000-000000000000}"/>
          </ac:picMkLst>
        </pc:picChg>
        <pc:picChg chg="del">
          <ac:chgData name="Petr Gestion" userId="3dcd2b261ae95595" providerId="LiveId" clId="{71A59940-7956-41A6-956C-646C08BDE266}" dt="2021-12-15T07:51:49.902" v="61" actId="478"/>
          <ac:picMkLst>
            <pc:docMk/>
            <pc:sldMk cId="3326571855" sldId="277"/>
            <ac:picMk id="6" creationId="{00000000-0000-0000-0000-000000000000}"/>
          </ac:picMkLst>
        </pc:picChg>
        <pc:picChg chg="del">
          <ac:chgData name="Petr Gestion" userId="3dcd2b261ae95595" providerId="LiveId" clId="{71A59940-7956-41A6-956C-646C08BDE266}" dt="2021-12-15T07:51:51.042" v="63" actId="478"/>
          <ac:picMkLst>
            <pc:docMk/>
            <pc:sldMk cId="3326571855" sldId="277"/>
            <ac:picMk id="7" creationId="{00000000-0000-0000-0000-000000000000}"/>
          </ac:picMkLst>
        </pc:picChg>
        <pc:picChg chg="del">
          <ac:chgData name="Petr Gestion" userId="3dcd2b261ae95595" providerId="LiveId" clId="{71A59940-7956-41A6-956C-646C08BDE266}" dt="2021-12-15T07:51:50.528" v="62" actId="478"/>
          <ac:picMkLst>
            <pc:docMk/>
            <pc:sldMk cId="3326571855" sldId="277"/>
            <ac:picMk id="8" creationId="{00000000-0000-0000-0000-000000000000}"/>
          </ac:picMkLst>
        </pc:picChg>
        <pc:picChg chg="add mod">
          <ac:chgData name="Petr Gestion" userId="3dcd2b261ae95595" providerId="LiveId" clId="{71A59940-7956-41A6-956C-646C08BDE266}" dt="2021-12-15T07:56:17.403" v="109"/>
          <ac:picMkLst>
            <pc:docMk/>
            <pc:sldMk cId="3326571855" sldId="277"/>
            <ac:picMk id="10" creationId="{32BDDAAB-520A-4BE8-A551-31B0FFE797F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C34ABE-D3A4-4209-9C81-22B862DB1064}" type="datetimeFigureOut">
              <a:rPr lang="fr-FR" smtClean="0"/>
              <a:pPr/>
              <a:t>10/02/2022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94ADF-19B5-46CF-8066-05A854255428}" type="slidenum">
              <a:rPr lang="fr-FR" smtClean="0"/>
              <a:pPr/>
              <a:t>‹N°›</a:t>
            </a:fld>
            <a:endParaRPr lang="fr-FR"/>
          </a:p>
        </p:txBody>
      </p:sp>
    </p:spTree>
    <p:extLst>
      <p:ext uri="{BB962C8B-B14F-4D97-AF65-F5344CB8AC3E}">
        <p14:creationId xmlns:p14="http://schemas.microsoft.com/office/powerpoint/2010/main" val="1989229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12755545-11FC-45DC-99A2-66B59CFA2E98}" type="datetimeFigureOut">
              <a:rPr lang="fr-FR" smtClean="0"/>
              <a:pPr/>
              <a:t>10/02/2022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0A21D9-D403-487D-8F53-A6FAA6690DD9}" type="slidenum">
              <a:rPr lang="fr-FR" smtClean="0"/>
              <a:pPr/>
              <a:t>‹N°›</a:t>
            </a:fld>
            <a:endParaRPr lang="fr-FR"/>
          </a:p>
        </p:txBody>
      </p:sp>
    </p:spTree>
    <p:extLst>
      <p:ext uri="{BB962C8B-B14F-4D97-AF65-F5344CB8AC3E}">
        <p14:creationId xmlns:p14="http://schemas.microsoft.com/office/powerpoint/2010/main" val="2184023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2755545-11FC-45DC-99A2-66B59CFA2E98}" type="datetimeFigureOut">
              <a:rPr lang="fr-FR" smtClean="0"/>
              <a:pPr/>
              <a:t>10/02/2022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0A21D9-D403-487D-8F53-A6FAA6690DD9}" type="slidenum">
              <a:rPr lang="fr-FR" smtClean="0"/>
              <a:pPr/>
              <a:t>‹N°›</a:t>
            </a:fld>
            <a:endParaRPr lang="fr-FR"/>
          </a:p>
        </p:txBody>
      </p:sp>
    </p:spTree>
    <p:extLst>
      <p:ext uri="{BB962C8B-B14F-4D97-AF65-F5344CB8AC3E}">
        <p14:creationId xmlns:p14="http://schemas.microsoft.com/office/powerpoint/2010/main" val="1832671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2755545-11FC-45DC-99A2-66B59CFA2E98}" type="datetimeFigureOut">
              <a:rPr lang="fr-FR" smtClean="0"/>
              <a:pPr/>
              <a:t>10/02/2022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0A21D9-D403-487D-8F53-A6FAA6690DD9}" type="slidenum">
              <a:rPr lang="fr-FR" smtClean="0"/>
              <a:pPr/>
              <a:t>‹N°›</a:t>
            </a:fld>
            <a:endParaRPr lang="fr-FR"/>
          </a:p>
        </p:txBody>
      </p:sp>
    </p:spTree>
    <p:extLst>
      <p:ext uri="{BB962C8B-B14F-4D97-AF65-F5344CB8AC3E}">
        <p14:creationId xmlns:p14="http://schemas.microsoft.com/office/powerpoint/2010/main" val="2416503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2755545-11FC-45DC-99A2-66B59CFA2E98}" type="datetimeFigureOut">
              <a:rPr lang="fr-FR" smtClean="0"/>
              <a:pPr/>
              <a:t>10/02/2022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0A21D9-D403-487D-8F53-A6FAA6690DD9}" type="slidenum">
              <a:rPr lang="fr-FR" smtClean="0"/>
              <a:pPr/>
              <a:t>‹N°›</a:t>
            </a:fld>
            <a:endParaRPr lang="fr-FR"/>
          </a:p>
        </p:txBody>
      </p:sp>
    </p:spTree>
    <p:extLst>
      <p:ext uri="{BB962C8B-B14F-4D97-AF65-F5344CB8AC3E}">
        <p14:creationId xmlns:p14="http://schemas.microsoft.com/office/powerpoint/2010/main" val="2126178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12755545-11FC-45DC-99A2-66B59CFA2E98}" type="datetimeFigureOut">
              <a:rPr lang="fr-FR" smtClean="0"/>
              <a:pPr/>
              <a:t>10/02/2022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0A21D9-D403-487D-8F53-A6FAA6690DD9}" type="slidenum">
              <a:rPr lang="fr-FR" smtClean="0"/>
              <a:pPr/>
              <a:t>‹N°›</a:t>
            </a:fld>
            <a:endParaRPr lang="fr-FR"/>
          </a:p>
        </p:txBody>
      </p:sp>
    </p:spTree>
    <p:extLst>
      <p:ext uri="{BB962C8B-B14F-4D97-AF65-F5344CB8AC3E}">
        <p14:creationId xmlns:p14="http://schemas.microsoft.com/office/powerpoint/2010/main" val="608338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2755545-11FC-45DC-99A2-66B59CFA2E98}" type="datetimeFigureOut">
              <a:rPr lang="fr-FR" smtClean="0"/>
              <a:pPr/>
              <a:t>10/02/2022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0A21D9-D403-487D-8F53-A6FAA6690DD9}" type="slidenum">
              <a:rPr lang="fr-FR" smtClean="0"/>
              <a:pPr/>
              <a:t>‹N°›</a:t>
            </a:fld>
            <a:endParaRPr lang="fr-FR"/>
          </a:p>
        </p:txBody>
      </p:sp>
    </p:spTree>
    <p:extLst>
      <p:ext uri="{BB962C8B-B14F-4D97-AF65-F5344CB8AC3E}">
        <p14:creationId xmlns:p14="http://schemas.microsoft.com/office/powerpoint/2010/main" val="565088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2755545-11FC-45DC-99A2-66B59CFA2E98}" type="datetimeFigureOut">
              <a:rPr lang="fr-FR" smtClean="0"/>
              <a:pPr/>
              <a:t>10/02/2022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30A21D9-D403-487D-8F53-A6FAA6690DD9}" type="slidenum">
              <a:rPr lang="fr-FR" smtClean="0"/>
              <a:pPr/>
              <a:t>‹N°›</a:t>
            </a:fld>
            <a:endParaRPr lang="fr-FR"/>
          </a:p>
        </p:txBody>
      </p:sp>
    </p:spTree>
    <p:extLst>
      <p:ext uri="{BB962C8B-B14F-4D97-AF65-F5344CB8AC3E}">
        <p14:creationId xmlns:p14="http://schemas.microsoft.com/office/powerpoint/2010/main" val="2514780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12755545-11FC-45DC-99A2-66B59CFA2E98}" type="datetimeFigureOut">
              <a:rPr lang="fr-FR" smtClean="0"/>
              <a:pPr/>
              <a:t>10/02/2022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30A21D9-D403-487D-8F53-A6FAA6690DD9}" type="slidenum">
              <a:rPr lang="fr-FR" smtClean="0"/>
              <a:pPr/>
              <a:t>‹N°›</a:t>
            </a:fld>
            <a:endParaRPr lang="fr-FR"/>
          </a:p>
        </p:txBody>
      </p:sp>
    </p:spTree>
    <p:extLst>
      <p:ext uri="{BB962C8B-B14F-4D97-AF65-F5344CB8AC3E}">
        <p14:creationId xmlns:p14="http://schemas.microsoft.com/office/powerpoint/2010/main" val="3402412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2755545-11FC-45DC-99A2-66B59CFA2E98}" type="datetimeFigureOut">
              <a:rPr lang="fr-FR" smtClean="0"/>
              <a:pPr/>
              <a:t>10/02/2022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30A21D9-D403-487D-8F53-A6FAA6690DD9}" type="slidenum">
              <a:rPr lang="fr-FR" smtClean="0"/>
              <a:pPr/>
              <a:t>‹N°›</a:t>
            </a:fld>
            <a:endParaRPr lang="fr-FR"/>
          </a:p>
        </p:txBody>
      </p:sp>
    </p:spTree>
    <p:extLst>
      <p:ext uri="{BB962C8B-B14F-4D97-AF65-F5344CB8AC3E}">
        <p14:creationId xmlns:p14="http://schemas.microsoft.com/office/powerpoint/2010/main" val="197967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12755545-11FC-45DC-99A2-66B59CFA2E98}" type="datetimeFigureOut">
              <a:rPr lang="fr-FR" smtClean="0"/>
              <a:pPr/>
              <a:t>10/02/2022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0A21D9-D403-487D-8F53-A6FAA6690DD9}" type="slidenum">
              <a:rPr lang="fr-FR" smtClean="0"/>
              <a:pPr/>
              <a:t>‹N°›</a:t>
            </a:fld>
            <a:endParaRPr lang="fr-FR"/>
          </a:p>
        </p:txBody>
      </p:sp>
    </p:spTree>
    <p:extLst>
      <p:ext uri="{BB962C8B-B14F-4D97-AF65-F5344CB8AC3E}">
        <p14:creationId xmlns:p14="http://schemas.microsoft.com/office/powerpoint/2010/main" val="3429929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12755545-11FC-45DC-99A2-66B59CFA2E98}" type="datetimeFigureOut">
              <a:rPr lang="fr-FR" smtClean="0"/>
              <a:pPr/>
              <a:t>10/02/2022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0A21D9-D403-487D-8F53-A6FAA6690DD9}" type="slidenum">
              <a:rPr lang="fr-FR" smtClean="0"/>
              <a:pPr/>
              <a:t>‹N°›</a:t>
            </a:fld>
            <a:endParaRPr lang="fr-FR"/>
          </a:p>
        </p:txBody>
      </p:sp>
    </p:spTree>
    <p:extLst>
      <p:ext uri="{BB962C8B-B14F-4D97-AF65-F5344CB8AC3E}">
        <p14:creationId xmlns:p14="http://schemas.microsoft.com/office/powerpoint/2010/main" val="1680044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755545-11FC-45DC-99A2-66B59CFA2E98}" type="datetimeFigureOut">
              <a:rPr lang="fr-FR" smtClean="0"/>
              <a:pPr/>
              <a:t>10/02/2022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0A21D9-D403-487D-8F53-A6FAA6690DD9}" type="slidenum">
              <a:rPr lang="fr-FR" smtClean="0"/>
              <a:pPr/>
              <a:t>‹N°›</a:t>
            </a:fld>
            <a:endParaRPr lang="fr-FR"/>
          </a:p>
        </p:txBody>
      </p:sp>
    </p:spTree>
    <p:extLst>
      <p:ext uri="{BB962C8B-B14F-4D97-AF65-F5344CB8AC3E}">
        <p14:creationId xmlns:p14="http://schemas.microsoft.com/office/powerpoint/2010/main" val="3159084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084532" y="4534747"/>
            <a:ext cx="8022936" cy="1446550"/>
          </a:xfrm>
          <a:prstGeom prst="rect">
            <a:avLst/>
          </a:prstGeom>
          <a:noFill/>
        </p:spPr>
        <p:txBody>
          <a:bodyPr wrap="square" rtlCol="0">
            <a:spAutoFit/>
          </a:bodyPr>
          <a:lstStyle/>
          <a:p>
            <a:pPr algn="ctr"/>
            <a:r>
              <a:rPr lang="fr-FR" sz="4400" b="1" dirty="0"/>
              <a:t>Conférence matériaux biosourcés dans le bâtiment</a:t>
            </a:r>
          </a:p>
        </p:txBody>
      </p:sp>
      <p:sp>
        <p:nvSpPr>
          <p:cNvPr id="6" name="ZoneTexte 5"/>
          <p:cNvSpPr txBox="1"/>
          <p:nvPr/>
        </p:nvSpPr>
        <p:spPr>
          <a:xfrm>
            <a:off x="0" y="6048405"/>
            <a:ext cx="12192000" cy="369332"/>
          </a:xfrm>
          <a:prstGeom prst="rect">
            <a:avLst/>
          </a:prstGeom>
          <a:noFill/>
        </p:spPr>
        <p:txBody>
          <a:bodyPr wrap="square" rtlCol="0">
            <a:spAutoFit/>
          </a:bodyPr>
          <a:lstStyle/>
          <a:p>
            <a:pPr algn="ctr"/>
            <a:r>
              <a:rPr lang="fr-FR" dirty="0"/>
              <a:t>10 Février 2022</a:t>
            </a:r>
          </a:p>
        </p:txBody>
      </p:sp>
      <p:pic>
        <p:nvPicPr>
          <p:cNvPr id="3" name="Image 2">
            <a:extLst>
              <a:ext uri="{FF2B5EF4-FFF2-40B4-BE49-F238E27FC236}">
                <a16:creationId xmlns:a16="http://schemas.microsoft.com/office/drawing/2014/main" id="{60A8A187-CE5D-4AF4-8419-82809054D5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27500" y="810039"/>
            <a:ext cx="3937000" cy="3657600"/>
          </a:xfrm>
          <a:prstGeom prst="rect">
            <a:avLst/>
          </a:prstGeom>
        </p:spPr>
      </p:pic>
      <p:pic>
        <p:nvPicPr>
          <p:cNvPr id="7" name="Image 6">
            <a:extLst>
              <a:ext uri="{FF2B5EF4-FFF2-40B4-BE49-F238E27FC236}">
                <a16:creationId xmlns:a16="http://schemas.microsoft.com/office/drawing/2014/main" id="{A7EFC84F-824A-43EC-BB3F-4C1E5328FAD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248" y="241852"/>
            <a:ext cx="1223180" cy="1136374"/>
          </a:xfrm>
          <a:prstGeom prst="rect">
            <a:avLst/>
          </a:prstGeom>
        </p:spPr>
      </p:pic>
    </p:spTree>
    <p:extLst>
      <p:ext uri="{BB962C8B-B14F-4D97-AF65-F5344CB8AC3E}">
        <p14:creationId xmlns:p14="http://schemas.microsoft.com/office/powerpoint/2010/main" val="2649398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 10">
            <a:extLst>
              <a:ext uri="{FF2B5EF4-FFF2-40B4-BE49-F238E27FC236}">
                <a16:creationId xmlns:a16="http://schemas.microsoft.com/office/drawing/2014/main" id="{36E6559B-CBE3-4BD5-810F-7BBFF0F075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2979" y="99736"/>
            <a:ext cx="1223180" cy="1136374"/>
          </a:xfrm>
          <a:prstGeom prst="rect">
            <a:avLst/>
          </a:prstGeom>
        </p:spPr>
      </p:pic>
      <p:sp>
        <p:nvSpPr>
          <p:cNvPr id="6" name="ZoneTexte 5">
            <a:extLst>
              <a:ext uri="{FF2B5EF4-FFF2-40B4-BE49-F238E27FC236}">
                <a16:creationId xmlns:a16="http://schemas.microsoft.com/office/drawing/2014/main" id="{E265A344-4D79-4FA8-9323-69189BF66EF6}"/>
              </a:ext>
            </a:extLst>
          </p:cNvPr>
          <p:cNvSpPr txBox="1"/>
          <p:nvPr/>
        </p:nvSpPr>
        <p:spPr>
          <a:xfrm>
            <a:off x="0" y="536004"/>
            <a:ext cx="12192000" cy="523220"/>
          </a:xfrm>
          <a:prstGeom prst="rect">
            <a:avLst/>
          </a:prstGeom>
          <a:noFill/>
        </p:spPr>
        <p:txBody>
          <a:bodyPr wrap="square" rtlCol="0">
            <a:spAutoFit/>
          </a:bodyPr>
          <a:lstStyle/>
          <a:p>
            <a:pPr algn="ctr"/>
            <a:r>
              <a:rPr lang="fr-FR" sz="2800" b="1" dirty="0">
                <a:solidFill>
                  <a:srgbClr val="289432"/>
                </a:solidFill>
              </a:rPr>
              <a:t>Une filière chanvre dans les Hautes-Alpes ?</a:t>
            </a:r>
          </a:p>
        </p:txBody>
      </p:sp>
      <p:sp>
        <p:nvSpPr>
          <p:cNvPr id="7" name="ZoneTexte 6">
            <a:extLst>
              <a:ext uri="{FF2B5EF4-FFF2-40B4-BE49-F238E27FC236}">
                <a16:creationId xmlns:a16="http://schemas.microsoft.com/office/drawing/2014/main" id="{F4036452-6203-4134-85BA-6990FB54D9DE}"/>
              </a:ext>
            </a:extLst>
          </p:cNvPr>
          <p:cNvSpPr txBox="1"/>
          <p:nvPr/>
        </p:nvSpPr>
        <p:spPr>
          <a:xfrm>
            <a:off x="3750342" y="3429000"/>
            <a:ext cx="6194470" cy="523220"/>
          </a:xfrm>
          <a:prstGeom prst="rect">
            <a:avLst/>
          </a:prstGeom>
          <a:noFill/>
        </p:spPr>
        <p:txBody>
          <a:bodyPr wrap="square" rtlCol="0">
            <a:spAutoFit/>
          </a:bodyPr>
          <a:lstStyle/>
          <a:p>
            <a:r>
              <a:rPr lang="fr-FR" sz="2800" b="1" dirty="0"/>
              <a:t>Questions diverses/échanges</a:t>
            </a:r>
          </a:p>
        </p:txBody>
      </p:sp>
    </p:spTree>
    <p:extLst>
      <p:ext uri="{BB962C8B-B14F-4D97-AF65-F5344CB8AC3E}">
        <p14:creationId xmlns:p14="http://schemas.microsoft.com/office/powerpoint/2010/main" val="4031863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725826" y="667923"/>
            <a:ext cx="8740346" cy="523220"/>
          </a:xfrm>
          <a:prstGeom prst="rect">
            <a:avLst/>
          </a:prstGeom>
          <a:noFill/>
        </p:spPr>
        <p:txBody>
          <a:bodyPr wrap="square" rtlCol="0">
            <a:spAutoFit/>
          </a:bodyPr>
          <a:lstStyle/>
          <a:p>
            <a:pPr algn="ctr"/>
            <a:r>
              <a:rPr lang="fr-FR" sz="2800" b="1" dirty="0">
                <a:solidFill>
                  <a:srgbClr val="289432"/>
                </a:solidFill>
              </a:rPr>
              <a:t>Vers une filière locale ?</a:t>
            </a:r>
          </a:p>
        </p:txBody>
      </p:sp>
      <p:pic>
        <p:nvPicPr>
          <p:cNvPr id="9" name="Image 8">
            <a:extLst>
              <a:ext uri="{FF2B5EF4-FFF2-40B4-BE49-F238E27FC236}">
                <a16:creationId xmlns:a16="http://schemas.microsoft.com/office/drawing/2014/main" id="{C0E43841-F4A2-429E-B63B-ADD28B55AE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2979" y="99736"/>
            <a:ext cx="1223180" cy="1136374"/>
          </a:xfrm>
          <a:prstGeom prst="rect">
            <a:avLst/>
          </a:prstGeom>
        </p:spPr>
      </p:pic>
      <p:sp>
        <p:nvSpPr>
          <p:cNvPr id="7" name="ZoneTexte 6">
            <a:extLst>
              <a:ext uri="{FF2B5EF4-FFF2-40B4-BE49-F238E27FC236}">
                <a16:creationId xmlns:a16="http://schemas.microsoft.com/office/drawing/2014/main" id="{721E6F34-43F3-4EBD-A8DB-ADF3718B0583}"/>
              </a:ext>
            </a:extLst>
          </p:cNvPr>
          <p:cNvSpPr txBox="1"/>
          <p:nvPr/>
        </p:nvSpPr>
        <p:spPr>
          <a:xfrm>
            <a:off x="629202" y="1694336"/>
            <a:ext cx="10933595" cy="4154984"/>
          </a:xfrm>
          <a:prstGeom prst="rect">
            <a:avLst/>
          </a:prstGeom>
          <a:noFill/>
        </p:spPr>
        <p:txBody>
          <a:bodyPr wrap="square">
            <a:spAutoFit/>
          </a:bodyPr>
          <a:lstStyle/>
          <a:p>
            <a:pPr algn="just"/>
            <a:r>
              <a:rPr lang="fr-FR" sz="2200" dirty="0">
                <a:solidFill>
                  <a:srgbClr val="1F2326"/>
                </a:solidFill>
              </a:rPr>
              <a:t>Avec la RE2020 et la transition écologique engagée en France depuis quelques années maintenant, les filières de matériaux biosourcés se développent peu à peu et l’utilisation des matériaux biosourcés augmentent dans la construction et la rénovation. Malgré ce contexte, il reste encore difficile de se procurer certains matériaux biosourcés en France et notamment sur notre département (hors contexte COVID).</a:t>
            </a:r>
          </a:p>
          <a:p>
            <a:pPr algn="just"/>
            <a:endParaRPr lang="fr-FR" sz="2200" dirty="0">
              <a:solidFill>
                <a:srgbClr val="1F2326"/>
              </a:solidFill>
            </a:endParaRPr>
          </a:p>
          <a:p>
            <a:pPr algn="just"/>
            <a:r>
              <a:rPr lang="fr-FR" sz="2200" dirty="0">
                <a:solidFill>
                  <a:srgbClr val="1F2326"/>
                </a:solidFill>
              </a:rPr>
              <a:t>Aujourd’hui, se pose donc la question d’une filière locale et entière sur notre département et  alentours pour plusieurs objectifs :</a:t>
            </a:r>
            <a:endParaRPr lang="fr-FR" sz="2200" b="0" i="0" dirty="0">
              <a:solidFill>
                <a:srgbClr val="1F2326"/>
              </a:solidFill>
              <a:effectLst/>
            </a:endParaRPr>
          </a:p>
          <a:p>
            <a:pPr marL="342900" indent="-342900" algn="just">
              <a:buFont typeface="Arial" panose="020B0604020202020204" pitchFamily="34" charset="0"/>
              <a:buChar char="•"/>
            </a:pPr>
            <a:r>
              <a:rPr lang="fr-FR" sz="2200" b="0" i="0" dirty="0">
                <a:solidFill>
                  <a:srgbClr val="1F2326"/>
                </a:solidFill>
                <a:effectLst/>
              </a:rPr>
              <a:t>la </a:t>
            </a:r>
            <a:r>
              <a:rPr lang="fr-FR" sz="2200" b="1" i="0" dirty="0">
                <a:solidFill>
                  <a:srgbClr val="1F2326"/>
                </a:solidFill>
                <a:effectLst/>
              </a:rPr>
              <a:t>culture du chanvre</a:t>
            </a:r>
            <a:r>
              <a:rPr lang="fr-FR" sz="2200" dirty="0">
                <a:solidFill>
                  <a:srgbClr val="1F2326"/>
                </a:solidFill>
              </a:rPr>
              <a:t> (par exemple) ;</a:t>
            </a:r>
            <a:endParaRPr lang="fr-FR" sz="2200" b="0" i="0" dirty="0">
              <a:solidFill>
                <a:srgbClr val="1F2326"/>
              </a:solidFill>
              <a:effectLst/>
            </a:endParaRPr>
          </a:p>
          <a:p>
            <a:pPr marL="342900" indent="-342900" algn="just">
              <a:buFont typeface="Arial" panose="020B0604020202020204" pitchFamily="34" charset="0"/>
              <a:buChar char="•"/>
            </a:pPr>
            <a:r>
              <a:rPr lang="fr-FR" sz="2200" b="0" i="0" dirty="0">
                <a:solidFill>
                  <a:srgbClr val="1F2326"/>
                </a:solidFill>
                <a:effectLst/>
              </a:rPr>
              <a:t>la mise en place d’une </a:t>
            </a:r>
            <a:r>
              <a:rPr lang="fr-FR" sz="2200" b="1" i="0" dirty="0">
                <a:solidFill>
                  <a:srgbClr val="1F2326"/>
                </a:solidFill>
                <a:effectLst/>
              </a:rPr>
              <a:t>unité industrielle de transformation</a:t>
            </a:r>
            <a:r>
              <a:rPr lang="fr-FR" sz="2200" dirty="0">
                <a:solidFill>
                  <a:srgbClr val="1F2326"/>
                </a:solidFill>
              </a:rPr>
              <a:t> ;</a:t>
            </a:r>
            <a:endParaRPr lang="fr-FR" sz="2200" b="0" i="0" dirty="0">
              <a:solidFill>
                <a:srgbClr val="1F2326"/>
              </a:solidFill>
              <a:effectLst/>
            </a:endParaRPr>
          </a:p>
          <a:p>
            <a:pPr marL="342900" indent="-342900" algn="just">
              <a:buFont typeface="Arial" panose="020B0604020202020204" pitchFamily="34" charset="0"/>
              <a:buChar char="•"/>
            </a:pPr>
            <a:r>
              <a:rPr lang="fr-FR" sz="2200" b="0" i="0" dirty="0">
                <a:solidFill>
                  <a:srgbClr val="1F2326"/>
                </a:solidFill>
                <a:effectLst/>
              </a:rPr>
              <a:t>la </a:t>
            </a:r>
            <a:r>
              <a:rPr lang="fr-FR" sz="2200" b="1" i="0" dirty="0">
                <a:solidFill>
                  <a:srgbClr val="1F2326"/>
                </a:solidFill>
                <a:effectLst/>
              </a:rPr>
              <a:t>distribution des agro-matériaux auprès des professionnels</a:t>
            </a:r>
            <a:r>
              <a:rPr lang="fr-FR" sz="2200" b="0" i="0" dirty="0">
                <a:solidFill>
                  <a:srgbClr val="1F2326"/>
                </a:solidFill>
                <a:effectLst/>
              </a:rPr>
              <a:t> du bâtiment et du chènevis (graines) dans l’alimentation et la cosmétique (pour le chanvre).</a:t>
            </a:r>
          </a:p>
        </p:txBody>
      </p:sp>
    </p:spTree>
    <p:extLst>
      <p:ext uri="{BB962C8B-B14F-4D97-AF65-F5344CB8AC3E}">
        <p14:creationId xmlns:p14="http://schemas.microsoft.com/office/powerpoint/2010/main" val="805151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C0E43841-F4A2-429E-B63B-ADD28B55AE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2979" y="99736"/>
            <a:ext cx="1223180" cy="1136374"/>
          </a:xfrm>
          <a:prstGeom prst="rect">
            <a:avLst/>
          </a:prstGeom>
        </p:spPr>
      </p:pic>
      <p:sp>
        <p:nvSpPr>
          <p:cNvPr id="6" name="ZoneTexte 5">
            <a:extLst>
              <a:ext uri="{FF2B5EF4-FFF2-40B4-BE49-F238E27FC236}">
                <a16:creationId xmlns:a16="http://schemas.microsoft.com/office/drawing/2014/main" id="{B13C0E79-E812-4D21-A7EC-8DB9D20FFA6A}"/>
              </a:ext>
            </a:extLst>
          </p:cNvPr>
          <p:cNvSpPr txBox="1"/>
          <p:nvPr/>
        </p:nvSpPr>
        <p:spPr>
          <a:xfrm>
            <a:off x="1725827" y="726279"/>
            <a:ext cx="8740346" cy="523220"/>
          </a:xfrm>
          <a:prstGeom prst="rect">
            <a:avLst/>
          </a:prstGeom>
          <a:noFill/>
        </p:spPr>
        <p:txBody>
          <a:bodyPr wrap="square" rtlCol="0">
            <a:spAutoFit/>
          </a:bodyPr>
          <a:lstStyle/>
          <a:p>
            <a:pPr algn="ctr"/>
            <a:r>
              <a:rPr lang="fr-FR" sz="2800" b="1" dirty="0">
                <a:solidFill>
                  <a:srgbClr val="289432"/>
                </a:solidFill>
              </a:rPr>
              <a:t>La filière chanvre au niveau national</a:t>
            </a:r>
          </a:p>
        </p:txBody>
      </p:sp>
      <p:sp>
        <p:nvSpPr>
          <p:cNvPr id="5" name="ZoneTexte 4">
            <a:extLst>
              <a:ext uri="{FF2B5EF4-FFF2-40B4-BE49-F238E27FC236}">
                <a16:creationId xmlns:a16="http://schemas.microsoft.com/office/drawing/2014/main" id="{C28C46D7-619D-45FA-96DF-6DF8DD38E307}"/>
              </a:ext>
            </a:extLst>
          </p:cNvPr>
          <p:cNvSpPr txBox="1"/>
          <p:nvPr/>
        </p:nvSpPr>
        <p:spPr>
          <a:xfrm>
            <a:off x="748748" y="2213281"/>
            <a:ext cx="10694504" cy="3785652"/>
          </a:xfrm>
          <a:prstGeom prst="rect">
            <a:avLst/>
          </a:prstGeom>
          <a:noFill/>
        </p:spPr>
        <p:txBody>
          <a:bodyPr wrap="square">
            <a:spAutoFit/>
          </a:bodyPr>
          <a:lstStyle/>
          <a:p>
            <a:pPr algn="just"/>
            <a:r>
              <a:rPr lang="fr-FR" sz="2000" b="0" i="0" u="none" strike="noStrike" baseline="0" dirty="0"/>
              <a:t>Avec 12 000 ha cultivés chaque année, la France est le premier producteur européen de chanvre. A côté des grandes chanvrière de l’est de la France (chanvrière de l’Aube, Chanvriers de l'Est en Lorraine) qui assurent plus de la moitié de la production (6/7 000 ha en </a:t>
            </a:r>
            <a:r>
              <a:rPr lang="fr-FR" sz="2000" b="0" i="0" u="none" strike="noStrike" baseline="0" dirty="0" err="1"/>
              <a:t>Champagne-Ardennes</a:t>
            </a:r>
            <a:r>
              <a:rPr lang="fr-FR" sz="2000" b="0" i="0" u="none" strike="noStrike" baseline="0" dirty="0"/>
              <a:t>), de nombreuses filières courtes se développent.</a:t>
            </a:r>
          </a:p>
          <a:p>
            <a:pPr algn="just"/>
            <a:endParaRPr lang="fr-FR" sz="2000" b="0" i="0" u="none" strike="noStrike" baseline="0" dirty="0"/>
          </a:p>
          <a:p>
            <a:pPr algn="just"/>
            <a:r>
              <a:rPr lang="fr-FR" sz="2000" b="0" i="0" u="none" strike="noStrike" baseline="0" dirty="0"/>
              <a:t>L'association Construire en chanvre recense 25 coopératives ou groupes de production sur le plan national. « </a:t>
            </a:r>
            <a:r>
              <a:rPr lang="fr-FR" sz="2000" b="1" i="0" u="none" strike="noStrike" baseline="0" dirty="0"/>
              <a:t>Les modèles économiques sont très différents. Aux côtés de gros transformateurs, certaines petites structures se développent très bien sur leur marché local </a:t>
            </a:r>
            <a:r>
              <a:rPr lang="fr-FR" sz="2000" b="0" i="0" u="none" strike="noStrike" baseline="0" dirty="0"/>
              <a:t>», observe Bernard </a:t>
            </a:r>
            <a:r>
              <a:rPr lang="fr-FR" sz="2000" b="0" i="0" u="none" strike="noStrike" baseline="0" dirty="0" err="1"/>
              <a:t>Boyeux</a:t>
            </a:r>
            <a:r>
              <a:rPr lang="fr-FR" sz="2000" b="0" i="0" u="none" strike="noStrike" baseline="0" dirty="0"/>
              <a:t>, vice-président de l'association Construire en chanvre. </a:t>
            </a:r>
          </a:p>
          <a:p>
            <a:pPr algn="just"/>
            <a:endParaRPr lang="fr-FR" sz="2000" dirty="0"/>
          </a:p>
          <a:p>
            <a:pPr algn="just"/>
            <a:r>
              <a:rPr lang="fr-FR" sz="2000" b="0" i="0" u="none" strike="noStrike" baseline="0" dirty="0"/>
              <a:t>La filière associe des laboratoires de recherche-développement, des cimentiers et producteurs de liants, un collège de maîtrise d'</a:t>
            </a:r>
            <a:r>
              <a:rPr lang="fr-FR" sz="2000" b="0" i="0" u="none" strike="noStrike" baseline="0" dirty="0" err="1"/>
              <a:t>oeuvre</a:t>
            </a:r>
            <a:r>
              <a:rPr lang="fr-FR" sz="2000" b="0" i="0" u="none" strike="noStrike" baseline="0" dirty="0"/>
              <a:t> et des entreprises de bâtiment.</a:t>
            </a:r>
            <a:endParaRPr lang="fr-FR" sz="2000" dirty="0"/>
          </a:p>
        </p:txBody>
      </p:sp>
    </p:spTree>
    <p:extLst>
      <p:ext uri="{BB962C8B-B14F-4D97-AF65-F5344CB8AC3E}">
        <p14:creationId xmlns:p14="http://schemas.microsoft.com/office/powerpoint/2010/main" val="3925646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C0E43841-F4A2-429E-B63B-ADD28B55AE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2979" y="99736"/>
            <a:ext cx="1223180" cy="1136374"/>
          </a:xfrm>
          <a:prstGeom prst="rect">
            <a:avLst/>
          </a:prstGeom>
        </p:spPr>
      </p:pic>
      <p:sp>
        <p:nvSpPr>
          <p:cNvPr id="6" name="ZoneTexte 5">
            <a:extLst>
              <a:ext uri="{FF2B5EF4-FFF2-40B4-BE49-F238E27FC236}">
                <a16:creationId xmlns:a16="http://schemas.microsoft.com/office/drawing/2014/main" id="{B13C0E79-E812-4D21-A7EC-8DB9D20FFA6A}"/>
              </a:ext>
            </a:extLst>
          </p:cNvPr>
          <p:cNvSpPr txBox="1"/>
          <p:nvPr/>
        </p:nvSpPr>
        <p:spPr>
          <a:xfrm>
            <a:off x="1725827" y="406313"/>
            <a:ext cx="8740346" cy="523220"/>
          </a:xfrm>
          <a:prstGeom prst="rect">
            <a:avLst/>
          </a:prstGeom>
          <a:noFill/>
        </p:spPr>
        <p:txBody>
          <a:bodyPr wrap="square" rtlCol="0">
            <a:spAutoFit/>
          </a:bodyPr>
          <a:lstStyle/>
          <a:p>
            <a:pPr algn="ctr"/>
            <a:r>
              <a:rPr lang="fr-FR" sz="2800" b="1" dirty="0">
                <a:solidFill>
                  <a:srgbClr val="289432"/>
                </a:solidFill>
              </a:rPr>
              <a:t>Les projets régionaux ou locaux</a:t>
            </a:r>
          </a:p>
        </p:txBody>
      </p:sp>
      <p:sp>
        <p:nvSpPr>
          <p:cNvPr id="5" name="ZoneTexte 4">
            <a:extLst>
              <a:ext uri="{FF2B5EF4-FFF2-40B4-BE49-F238E27FC236}">
                <a16:creationId xmlns:a16="http://schemas.microsoft.com/office/drawing/2014/main" id="{9D1A5662-9CED-4DD4-92B6-C639CAAB497E}"/>
              </a:ext>
            </a:extLst>
          </p:cNvPr>
          <p:cNvSpPr txBox="1"/>
          <p:nvPr/>
        </p:nvSpPr>
        <p:spPr>
          <a:xfrm>
            <a:off x="377687" y="1582340"/>
            <a:ext cx="11436626" cy="1631216"/>
          </a:xfrm>
          <a:prstGeom prst="rect">
            <a:avLst/>
          </a:prstGeom>
          <a:noFill/>
        </p:spPr>
        <p:txBody>
          <a:bodyPr wrap="square">
            <a:spAutoFit/>
          </a:bodyPr>
          <a:lstStyle/>
          <a:p>
            <a:pPr algn="l"/>
            <a:r>
              <a:rPr lang="fr-FR" sz="2000" b="1" i="0" u="none" strike="noStrike" baseline="0" dirty="0">
                <a:solidFill>
                  <a:srgbClr val="0070C0"/>
                </a:solidFill>
              </a:rPr>
              <a:t>Le groupement de producteurs du Luberon (Chanvre du Luberon)</a:t>
            </a:r>
          </a:p>
          <a:p>
            <a:pPr algn="l"/>
            <a:endParaRPr lang="fr-FR" sz="2000" i="0" u="none" strike="noStrike" baseline="0" dirty="0"/>
          </a:p>
          <a:p>
            <a:pPr algn="l"/>
            <a:r>
              <a:rPr lang="fr-FR" sz="2000" i="0" u="none" strike="noStrike" baseline="0" dirty="0"/>
              <a:t>Ce projet, démarré en 2008, regroupe 12 producteurs qui produisent 30 hectares de chanvre avec une productivité moyenne de 4t / ha. La transformation se fait sur place par 3 machines mobiles. L’encadrement technique est assuré par la cellule technique de la Maison du Parc du Lubero</a:t>
            </a:r>
            <a:r>
              <a:rPr lang="fr-FR" sz="2000" dirty="0"/>
              <a:t>n.</a:t>
            </a:r>
          </a:p>
        </p:txBody>
      </p:sp>
      <p:sp>
        <p:nvSpPr>
          <p:cNvPr id="7" name="ZoneTexte 6">
            <a:extLst>
              <a:ext uri="{FF2B5EF4-FFF2-40B4-BE49-F238E27FC236}">
                <a16:creationId xmlns:a16="http://schemas.microsoft.com/office/drawing/2014/main" id="{BA70F81A-26A4-4447-8215-F2CFE3B50937}"/>
              </a:ext>
            </a:extLst>
          </p:cNvPr>
          <p:cNvSpPr txBox="1"/>
          <p:nvPr/>
        </p:nvSpPr>
        <p:spPr>
          <a:xfrm>
            <a:off x="377687" y="3428982"/>
            <a:ext cx="11575774" cy="2015936"/>
          </a:xfrm>
          <a:prstGeom prst="rect">
            <a:avLst/>
          </a:prstGeom>
          <a:noFill/>
        </p:spPr>
        <p:txBody>
          <a:bodyPr wrap="square">
            <a:spAutoFit/>
          </a:bodyPr>
          <a:lstStyle/>
          <a:p>
            <a:pPr algn="l"/>
            <a:r>
              <a:rPr lang="fr-FR" sz="2000" b="1" i="0" u="none" strike="noStrike" baseline="0" dirty="0">
                <a:solidFill>
                  <a:srgbClr val="0070C0"/>
                </a:solidFill>
              </a:rPr>
              <a:t>La Communauté de communes Provence d’Argens en Verdon et l’association </a:t>
            </a:r>
            <a:r>
              <a:rPr lang="fr-FR" sz="2000" b="1" i="0" u="none" strike="noStrike" baseline="0" dirty="0" err="1">
                <a:solidFill>
                  <a:srgbClr val="0070C0"/>
                </a:solidFill>
              </a:rPr>
              <a:t>Canebiers</a:t>
            </a:r>
            <a:endParaRPr lang="fr-FR" sz="2000" b="1" i="0" u="none" strike="noStrike" baseline="0" dirty="0">
              <a:solidFill>
                <a:srgbClr val="0070C0"/>
              </a:solidFill>
            </a:endParaRPr>
          </a:p>
          <a:p>
            <a:pPr algn="l"/>
            <a:r>
              <a:rPr lang="fr-FR" sz="2000" b="1" i="0" u="none" strike="noStrike" baseline="0" dirty="0">
                <a:solidFill>
                  <a:srgbClr val="0070C0"/>
                </a:solidFill>
              </a:rPr>
              <a:t>Provence</a:t>
            </a:r>
          </a:p>
          <a:p>
            <a:pPr algn="l"/>
            <a:endParaRPr lang="fr-FR" sz="500" b="0" i="0" u="none" strike="noStrike" baseline="0" dirty="0"/>
          </a:p>
          <a:p>
            <a:pPr algn="l"/>
            <a:r>
              <a:rPr lang="fr-FR" sz="2000" b="0" i="0" u="none" strike="noStrike" baseline="0" dirty="0"/>
              <a:t>En 2012, une expérimentation sur 4 parcelles a été menée sous l’expertise d’un ingénieur agronome</a:t>
            </a:r>
          </a:p>
          <a:p>
            <a:pPr algn="l"/>
            <a:r>
              <a:rPr lang="fr-FR" sz="2000" b="0" i="0" u="none" strike="noStrike" baseline="0" dirty="0"/>
              <a:t>afin de tester le comportement agricole du chanvre et son rendement dans des situations de cultures</a:t>
            </a:r>
          </a:p>
          <a:p>
            <a:pPr algn="l"/>
            <a:r>
              <a:rPr lang="fr-FR" sz="2000" b="0" i="0" u="none" strike="noStrike" baseline="0" dirty="0"/>
              <a:t>variées. L’objectif était de mettre en place une filière entière : culture, mise en place d’une filière industrielle</a:t>
            </a:r>
          </a:p>
          <a:p>
            <a:pPr algn="l"/>
            <a:r>
              <a:rPr lang="fr-FR" sz="2000" b="0" i="0" u="none" strike="noStrike" baseline="0" dirty="0"/>
              <a:t>et la distribution des agro-matériaux auprès des professionnels du bâtiment.</a:t>
            </a:r>
            <a:endParaRPr lang="fr-FR" sz="2000" dirty="0"/>
          </a:p>
        </p:txBody>
      </p:sp>
      <p:sp>
        <p:nvSpPr>
          <p:cNvPr id="10" name="ZoneTexte 9">
            <a:extLst>
              <a:ext uri="{FF2B5EF4-FFF2-40B4-BE49-F238E27FC236}">
                <a16:creationId xmlns:a16="http://schemas.microsoft.com/office/drawing/2014/main" id="{7C2C6DB8-A0EF-4ED3-9B19-AD57777CA10B}"/>
              </a:ext>
            </a:extLst>
          </p:cNvPr>
          <p:cNvSpPr txBox="1"/>
          <p:nvPr/>
        </p:nvSpPr>
        <p:spPr>
          <a:xfrm>
            <a:off x="377687" y="5500947"/>
            <a:ext cx="11575774" cy="707886"/>
          </a:xfrm>
          <a:prstGeom prst="rect">
            <a:avLst/>
          </a:prstGeom>
          <a:noFill/>
        </p:spPr>
        <p:txBody>
          <a:bodyPr wrap="square">
            <a:spAutoFit/>
          </a:bodyPr>
          <a:lstStyle/>
          <a:p>
            <a:pPr algn="l"/>
            <a:r>
              <a:rPr lang="fr-FR" sz="2000" b="1" i="0" u="none" strike="noStrike" baseline="0" dirty="0">
                <a:solidFill>
                  <a:srgbClr val="0070C0"/>
                </a:solidFill>
              </a:rPr>
              <a:t>Le Programme LEADER Pays Gapençais et le projet « des champs aux chantiers – circuits</a:t>
            </a:r>
          </a:p>
          <a:p>
            <a:pPr algn="l"/>
            <a:r>
              <a:rPr lang="fr-FR" sz="2000" b="1" i="0" u="none" strike="noStrike" baseline="0" dirty="0">
                <a:solidFill>
                  <a:srgbClr val="0070C0"/>
                </a:solidFill>
              </a:rPr>
              <a:t>courts d’éco-matériaux » : filière chanvre</a:t>
            </a:r>
            <a:endParaRPr lang="fr-FR" sz="2000" dirty="0">
              <a:solidFill>
                <a:srgbClr val="0070C0"/>
              </a:solidFill>
            </a:endParaRPr>
          </a:p>
        </p:txBody>
      </p:sp>
    </p:spTree>
    <p:extLst>
      <p:ext uri="{BB962C8B-B14F-4D97-AF65-F5344CB8AC3E}">
        <p14:creationId xmlns:p14="http://schemas.microsoft.com/office/powerpoint/2010/main" val="2522714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0" y="315980"/>
            <a:ext cx="12192000" cy="523220"/>
          </a:xfrm>
          <a:prstGeom prst="rect">
            <a:avLst/>
          </a:prstGeom>
          <a:noFill/>
        </p:spPr>
        <p:txBody>
          <a:bodyPr wrap="square" rtlCol="0">
            <a:spAutoFit/>
          </a:bodyPr>
          <a:lstStyle/>
          <a:p>
            <a:pPr algn="ctr"/>
            <a:r>
              <a:rPr lang="fr-FR" sz="2800" b="1" dirty="0">
                <a:solidFill>
                  <a:srgbClr val="289432"/>
                </a:solidFill>
              </a:rPr>
              <a:t>Une filière chanvre dans les Hautes-Alpes ?</a:t>
            </a:r>
          </a:p>
        </p:txBody>
      </p:sp>
      <p:pic>
        <p:nvPicPr>
          <p:cNvPr id="11" name="Image 10">
            <a:extLst>
              <a:ext uri="{FF2B5EF4-FFF2-40B4-BE49-F238E27FC236}">
                <a16:creationId xmlns:a16="http://schemas.microsoft.com/office/drawing/2014/main" id="{834DB2B7-4A79-4F56-A2D4-5EBB1D6DB39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2979" y="99736"/>
            <a:ext cx="1223180" cy="1136374"/>
          </a:xfrm>
          <a:prstGeom prst="rect">
            <a:avLst/>
          </a:prstGeom>
        </p:spPr>
      </p:pic>
      <p:sp>
        <p:nvSpPr>
          <p:cNvPr id="6" name="ZoneTexte 5">
            <a:extLst>
              <a:ext uri="{FF2B5EF4-FFF2-40B4-BE49-F238E27FC236}">
                <a16:creationId xmlns:a16="http://schemas.microsoft.com/office/drawing/2014/main" id="{9789BA98-5EE4-4D30-9E98-24115F4BE1B0}"/>
              </a:ext>
            </a:extLst>
          </p:cNvPr>
          <p:cNvSpPr txBox="1"/>
          <p:nvPr/>
        </p:nvSpPr>
        <p:spPr>
          <a:xfrm>
            <a:off x="669511" y="839200"/>
            <a:ext cx="10647846" cy="2616101"/>
          </a:xfrm>
          <a:prstGeom prst="rect">
            <a:avLst/>
          </a:prstGeom>
          <a:noFill/>
        </p:spPr>
        <p:txBody>
          <a:bodyPr wrap="square" rtlCol="0">
            <a:spAutoFit/>
          </a:bodyPr>
          <a:lstStyle/>
          <a:p>
            <a:pPr algn="just"/>
            <a:r>
              <a:rPr lang="fr-FR" sz="2400" b="1" i="0" u="none" strike="noStrike" baseline="0" dirty="0">
                <a:solidFill>
                  <a:srgbClr val="00B1F1"/>
                </a:solidFill>
              </a:rPr>
              <a:t>PRODUCTION</a:t>
            </a:r>
          </a:p>
          <a:p>
            <a:pPr marL="285750" indent="-285750" algn="just">
              <a:buFont typeface="Arial" panose="020B0604020202020204" pitchFamily="34" charset="0"/>
              <a:buChar char="•"/>
            </a:pPr>
            <a:r>
              <a:rPr lang="fr-FR" sz="2000" b="0" i="0" u="none" strike="noStrike" baseline="0" dirty="0">
                <a:solidFill>
                  <a:srgbClr val="000000"/>
                </a:solidFill>
              </a:rPr>
              <a:t>Adaptée aux latitudes européennes</a:t>
            </a:r>
          </a:p>
          <a:p>
            <a:pPr marL="285750" indent="-285750" algn="just">
              <a:buFont typeface="Arial" panose="020B0604020202020204" pitchFamily="34" charset="0"/>
              <a:buChar char="•"/>
            </a:pPr>
            <a:r>
              <a:rPr lang="fr-FR" sz="2000" b="0" i="0" u="none" strike="noStrike" baseline="0" dirty="0">
                <a:solidFill>
                  <a:srgbClr val="000000"/>
                </a:solidFill>
              </a:rPr>
              <a:t>Utilisation de phytosanitaires limitée</a:t>
            </a:r>
          </a:p>
          <a:p>
            <a:pPr marL="285750" indent="-285750" algn="just">
              <a:buFont typeface="Arial" panose="020B0604020202020204" pitchFamily="34" charset="0"/>
              <a:buChar char="•"/>
            </a:pPr>
            <a:r>
              <a:rPr lang="fr-FR" sz="2000" b="0" i="0" u="none" strike="noStrike" baseline="0" dirty="0">
                <a:solidFill>
                  <a:srgbClr val="000000"/>
                </a:solidFill>
              </a:rPr>
              <a:t>Nécessite peu de fertilisants</a:t>
            </a:r>
          </a:p>
          <a:p>
            <a:pPr marL="285750" indent="-285750" algn="just">
              <a:buFont typeface="Arial" panose="020B0604020202020204" pitchFamily="34" charset="0"/>
              <a:buChar char="•"/>
            </a:pPr>
            <a:r>
              <a:rPr lang="fr-FR" sz="2000" b="0" i="0" u="none" strike="noStrike" baseline="0" dirty="0">
                <a:solidFill>
                  <a:srgbClr val="000000"/>
                </a:solidFill>
              </a:rPr>
              <a:t>La culture nécessite néanmoins des sols bien drainés</a:t>
            </a:r>
          </a:p>
          <a:p>
            <a:pPr marL="285750" indent="-285750" algn="just">
              <a:buFont typeface="Arial" panose="020B0604020202020204" pitchFamily="34" charset="0"/>
              <a:buChar char="•"/>
            </a:pPr>
            <a:r>
              <a:rPr lang="fr-FR" sz="2000" b="0" i="0" u="none" strike="noStrike" baseline="0" dirty="0">
                <a:solidFill>
                  <a:srgbClr val="000000"/>
                </a:solidFill>
              </a:rPr>
              <a:t>Amélioration des sols (capacité de rétention en eau, remontée des nitrates)</a:t>
            </a:r>
          </a:p>
          <a:p>
            <a:pPr marL="285750" indent="-285750" algn="just">
              <a:buFont typeface="Arial" panose="020B0604020202020204" pitchFamily="34" charset="0"/>
              <a:buChar char="•"/>
            </a:pPr>
            <a:r>
              <a:rPr lang="fr-FR" sz="2000" b="0" i="0" u="none" strike="noStrike" baseline="0" dirty="0">
                <a:solidFill>
                  <a:srgbClr val="000000"/>
                </a:solidFill>
              </a:rPr>
              <a:t>Croissance très rapide (plante annuelle)</a:t>
            </a:r>
          </a:p>
          <a:p>
            <a:pPr marL="285750" indent="-285750" algn="just">
              <a:buFont typeface="Arial" panose="020B0604020202020204" pitchFamily="34" charset="0"/>
              <a:buChar char="•"/>
            </a:pPr>
            <a:r>
              <a:rPr lang="fr-FR" sz="2000" b="0" i="0" u="none" strike="noStrike" baseline="0" dirty="0">
                <a:solidFill>
                  <a:srgbClr val="000000"/>
                </a:solidFill>
              </a:rPr>
              <a:t>Plante productive (1 Ha = environ 8 t de chanvre)</a:t>
            </a:r>
          </a:p>
        </p:txBody>
      </p:sp>
      <p:sp>
        <p:nvSpPr>
          <p:cNvPr id="7" name="ZoneTexte 6">
            <a:extLst>
              <a:ext uri="{FF2B5EF4-FFF2-40B4-BE49-F238E27FC236}">
                <a16:creationId xmlns:a16="http://schemas.microsoft.com/office/drawing/2014/main" id="{068724E1-BDF2-4527-9BF1-44A74AB87E12}"/>
              </a:ext>
            </a:extLst>
          </p:cNvPr>
          <p:cNvSpPr txBox="1"/>
          <p:nvPr/>
        </p:nvSpPr>
        <p:spPr>
          <a:xfrm>
            <a:off x="669511" y="3455301"/>
            <a:ext cx="11406648" cy="2000548"/>
          </a:xfrm>
          <a:prstGeom prst="rect">
            <a:avLst/>
          </a:prstGeom>
          <a:noFill/>
        </p:spPr>
        <p:txBody>
          <a:bodyPr wrap="square">
            <a:spAutoFit/>
          </a:bodyPr>
          <a:lstStyle/>
          <a:p>
            <a:pPr algn="l"/>
            <a:r>
              <a:rPr lang="fr-FR" sz="2400" b="1" i="0" u="none" strike="noStrike" baseline="0" dirty="0">
                <a:solidFill>
                  <a:srgbClr val="00B1F1"/>
                </a:solidFill>
              </a:rPr>
              <a:t>ETAPES DE TRANSFORMATION</a:t>
            </a:r>
          </a:p>
          <a:p>
            <a:pPr marL="285750" indent="-285750" algn="l">
              <a:buFont typeface="Arial" panose="020B0604020202020204" pitchFamily="34" charset="0"/>
              <a:buChar char="•"/>
            </a:pPr>
            <a:r>
              <a:rPr lang="fr-FR" sz="2000" b="0" i="1" u="none" strike="noStrike" baseline="0" dirty="0">
                <a:solidFill>
                  <a:srgbClr val="000000"/>
                </a:solidFill>
              </a:rPr>
              <a:t>Séchage </a:t>
            </a:r>
            <a:r>
              <a:rPr lang="fr-FR" sz="2000" b="0" i="0" u="none" strike="noStrike" baseline="0" dirty="0">
                <a:solidFill>
                  <a:srgbClr val="000000"/>
                </a:solidFill>
              </a:rPr>
              <a:t>en plein champs </a:t>
            </a:r>
          </a:p>
          <a:p>
            <a:pPr marL="285750" indent="-285750" algn="l">
              <a:buFont typeface="Arial" panose="020B0604020202020204" pitchFamily="34" charset="0"/>
              <a:buChar char="•"/>
            </a:pPr>
            <a:r>
              <a:rPr lang="fr-FR" sz="2000" b="0" i="1" u="none" strike="noStrike" baseline="0" dirty="0">
                <a:solidFill>
                  <a:srgbClr val="000000"/>
                </a:solidFill>
              </a:rPr>
              <a:t>Pressage </a:t>
            </a:r>
            <a:r>
              <a:rPr lang="fr-FR" sz="2000" b="0" i="0" u="none" strike="noStrike" baseline="0" dirty="0">
                <a:solidFill>
                  <a:srgbClr val="000000"/>
                </a:solidFill>
              </a:rPr>
              <a:t>de la paille</a:t>
            </a:r>
          </a:p>
          <a:p>
            <a:pPr marL="285750" indent="-285750" algn="l">
              <a:buFont typeface="Arial" panose="020B0604020202020204" pitchFamily="34" charset="0"/>
              <a:buChar char="•"/>
            </a:pPr>
            <a:r>
              <a:rPr lang="fr-FR" sz="2000" b="0" i="1" u="none" strike="noStrike" baseline="0" dirty="0">
                <a:solidFill>
                  <a:srgbClr val="000000"/>
                </a:solidFill>
              </a:rPr>
              <a:t>Défibrage </a:t>
            </a:r>
            <a:r>
              <a:rPr lang="fr-FR" sz="2000" b="0" i="0" u="none" strike="noStrike" baseline="0" dirty="0">
                <a:solidFill>
                  <a:srgbClr val="000000"/>
                </a:solidFill>
              </a:rPr>
              <a:t>mécanique de la tige</a:t>
            </a:r>
          </a:p>
          <a:p>
            <a:pPr marL="285750" indent="-285750" algn="l">
              <a:buFont typeface="Arial" panose="020B0604020202020204" pitchFamily="34" charset="0"/>
              <a:buChar char="•"/>
            </a:pPr>
            <a:r>
              <a:rPr lang="fr-FR" sz="2000" b="0" i="1" u="none" strike="noStrike" baseline="0" dirty="0">
                <a:solidFill>
                  <a:srgbClr val="000000"/>
                </a:solidFill>
              </a:rPr>
              <a:t>Broyage </a:t>
            </a:r>
            <a:r>
              <a:rPr lang="fr-FR" sz="2000" b="0" i="0" u="none" strike="noStrike" baseline="0" dirty="0">
                <a:solidFill>
                  <a:srgbClr val="000000"/>
                </a:solidFill>
              </a:rPr>
              <a:t>de la chènevotte</a:t>
            </a:r>
          </a:p>
          <a:p>
            <a:pPr marL="285750" indent="-285750" algn="l">
              <a:buFont typeface="Arial" panose="020B0604020202020204" pitchFamily="34" charset="0"/>
              <a:buChar char="•"/>
            </a:pPr>
            <a:r>
              <a:rPr lang="fr-FR" sz="2000" b="0" i="0" u="none" strike="noStrike" baseline="0" dirty="0">
                <a:solidFill>
                  <a:srgbClr val="000000"/>
                </a:solidFill>
              </a:rPr>
              <a:t>Création des rouleaux</a:t>
            </a:r>
          </a:p>
        </p:txBody>
      </p:sp>
      <p:sp>
        <p:nvSpPr>
          <p:cNvPr id="8" name="ZoneTexte 7">
            <a:extLst>
              <a:ext uri="{FF2B5EF4-FFF2-40B4-BE49-F238E27FC236}">
                <a16:creationId xmlns:a16="http://schemas.microsoft.com/office/drawing/2014/main" id="{19E37169-39A8-4BDC-A211-31CDBE45D590}"/>
              </a:ext>
            </a:extLst>
          </p:cNvPr>
          <p:cNvSpPr txBox="1"/>
          <p:nvPr/>
        </p:nvSpPr>
        <p:spPr>
          <a:xfrm>
            <a:off x="1136512" y="5717459"/>
            <a:ext cx="9918976" cy="707886"/>
          </a:xfrm>
          <a:prstGeom prst="rect">
            <a:avLst/>
          </a:prstGeom>
          <a:noFill/>
        </p:spPr>
        <p:txBody>
          <a:bodyPr wrap="square">
            <a:spAutoFit/>
          </a:bodyPr>
          <a:lstStyle/>
          <a:p>
            <a:pPr algn="ctr"/>
            <a:r>
              <a:rPr lang="fr-FR" sz="2000" b="1" dirty="0"/>
              <a:t>La transformation nécessite un savoir-faire particulier (machines non standardisées) des investissements industriels relativement lourds pour une transformation industrielle.</a:t>
            </a:r>
          </a:p>
        </p:txBody>
      </p:sp>
    </p:spTree>
    <p:extLst>
      <p:ext uri="{BB962C8B-B14F-4D97-AF65-F5344CB8AC3E}">
        <p14:creationId xmlns:p14="http://schemas.microsoft.com/office/powerpoint/2010/main" val="2193322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C0E43841-F4A2-429E-B63B-ADD28B55AE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2979" y="99736"/>
            <a:ext cx="1223180" cy="1136374"/>
          </a:xfrm>
          <a:prstGeom prst="rect">
            <a:avLst/>
          </a:prstGeom>
        </p:spPr>
      </p:pic>
      <p:sp>
        <p:nvSpPr>
          <p:cNvPr id="12" name="ZoneTexte 11">
            <a:extLst>
              <a:ext uri="{FF2B5EF4-FFF2-40B4-BE49-F238E27FC236}">
                <a16:creationId xmlns:a16="http://schemas.microsoft.com/office/drawing/2014/main" id="{DAC3BF7A-4BBB-4BFB-923E-C8F7EB8B482C}"/>
              </a:ext>
            </a:extLst>
          </p:cNvPr>
          <p:cNvSpPr txBox="1"/>
          <p:nvPr/>
        </p:nvSpPr>
        <p:spPr>
          <a:xfrm>
            <a:off x="689113" y="2160552"/>
            <a:ext cx="5300870" cy="3600986"/>
          </a:xfrm>
          <a:prstGeom prst="rect">
            <a:avLst/>
          </a:prstGeom>
          <a:noFill/>
        </p:spPr>
        <p:txBody>
          <a:bodyPr wrap="square">
            <a:spAutoFit/>
          </a:bodyPr>
          <a:lstStyle/>
          <a:p>
            <a:pPr algn="just"/>
            <a:r>
              <a:rPr lang="fr-FR" sz="2400" b="1" i="0" u="none" strike="noStrike" baseline="0" dirty="0">
                <a:solidFill>
                  <a:srgbClr val="00B1F1"/>
                </a:solidFill>
              </a:rPr>
              <a:t>USAGE</a:t>
            </a:r>
          </a:p>
          <a:p>
            <a:pPr algn="just"/>
            <a:endParaRPr lang="fr-FR" sz="2400" b="1" i="0" u="none" strike="noStrike" baseline="0" dirty="0">
              <a:solidFill>
                <a:srgbClr val="00B1F1"/>
              </a:solidFill>
            </a:endParaRPr>
          </a:p>
          <a:p>
            <a:pPr algn="just"/>
            <a:r>
              <a:rPr lang="fr-FR" sz="2000" b="1" i="0" u="none" strike="noStrike" baseline="0" dirty="0">
                <a:solidFill>
                  <a:srgbClr val="000000"/>
                </a:solidFill>
              </a:rPr>
              <a:t>En écoconstruction :</a:t>
            </a:r>
          </a:p>
          <a:p>
            <a:pPr marL="285750" indent="-285750" algn="just">
              <a:buFont typeface="Arial" panose="020B0604020202020204" pitchFamily="34" charset="0"/>
              <a:buChar char="•"/>
            </a:pPr>
            <a:r>
              <a:rPr lang="fr-FR" sz="2000" b="0" i="0" u="none" strike="noStrike" baseline="0" dirty="0">
                <a:solidFill>
                  <a:srgbClr val="000000"/>
                </a:solidFill>
              </a:rPr>
              <a:t>Isolation thermique</a:t>
            </a:r>
          </a:p>
          <a:p>
            <a:pPr marL="285750" indent="-285750" algn="just">
              <a:buFont typeface="Arial" panose="020B0604020202020204" pitchFamily="34" charset="0"/>
              <a:buChar char="•"/>
            </a:pPr>
            <a:r>
              <a:rPr lang="fr-FR" sz="2000" b="0" i="0" u="none" strike="noStrike" baseline="0" dirty="0">
                <a:solidFill>
                  <a:srgbClr val="000000"/>
                </a:solidFill>
              </a:rPr>
              <a:t>Isolation acoustique</a:t>
            </a:r>
          </a:p>
          <a:p>
            <a:pPr marL="285750" indent="-285750" algn="just">
              <a:buFont typeface="Arial" panose="020B0604020202020204" pitchFamily="34" charset="0"/>
              <a:buChar char="•"/>
            </a:pPr>
            <a:r>
              <a:rPr lang="fr-FR" sz="2000" b="0" i="0" u="none" strike="noStrike" baseline="0" dirty="0">
                <a:solidFill>
                  <a:srgbClr val="000000"/>
                </a:solidFill>
              </a:rPr>
              <a:t>Revêtement mural</a:t>
            </a:r>
          </a:p>
          <a:p>
            <a:pPr algn="just"/>
            <a:endParaRPr lang="fr-FR" sz="2000" b="0" i="0" u="none" strike="noStrike" baseline="0" dirty="0">
              <a:solidFill>
                <a:srgbClr val="000000"/>
              </a:solidFill>
            </a:endParaRPr>
          </a:p>
          <a:p>
            <a:pPr algn="just"/>
            <a:r>
              <a:rPr lang="fr-FR" sz="2000" b="1" i="0" u="none" strike="noStrike" baseline="0" dirty="0">
                <a:solidFill>
                  <a:srgbClr val="000000"/>
                </a:solidFill>
              </a:rPr>
              <a:t>Usage autre que l’écoconstruction :</a:t>
            </a:r>
          </a:p>
          <a:p>
            <a:pPr marL="285750" indent="-285750" algn="just">
              <a:buFont typeface="Arial" panose="020B0604020202020204" pitchFamily="34" charset="0"/>
              <a:buChar char="•"/>
            </a:pPr>
            <a:r>
              <a:rPr lang="fr-FR" sz="2000" b="0" i="0" u="none" strike="noStrike" baseline="0" dirty="0">
                <a:solidFill>
                  <a:srgbClr val="000000"/>
                </a:solidFill>
              </a:rPr>
              <a:t>Litières pour animaux, médecine, textile et cordages, alimentation, papier, cosmétique et plasturgie, automobile…</a:t>
            </a:r>
            <a:endParaRPr lang="fr-FR" sz="2000" dirty="0"/>
          </a:p>
        </p:txBody>
      </p:sp>
      <p:sp>
        <p:nvSpPr>
          <p:cNvPr id="14" name="ZoneTexte 13">
            <a:extLst>
              <a:ext uri="{FF2B5EF4-FFF2-40B4-BE49-F238E27FC236}">
                <a16:creationId xmlns:a16="http://schemas.microsoft.com/office/drawing/2014/main" id="{1CEB7CC2-EA26-4736-89D8-459DEE3C2767}"/>
              </a:ext>
            </a:extLst>
          </p:cNvPr>
          <p:cNvSpPr txBox="1"/>
          <p:nvPr/>
        </p:nvSpPr>
        <p:spPr>
          <a:xfrm>
            <a:off x="6679096" y="2160553"/>
            <a:ext cx="5062330" cy="3293209"/>
          </a:xfrm>
          <a:prstGeom prst="rect">
            <a:avLst/>
          </a:prstGeom>
          <a:noFill/>
        </p:spPr>
        <p:txBody>
          <a:bodyPr wrap="square">
            <a:spAutoFit/>
          </a:bodyPr>
          <a:lstStyle/>
          <a:p>
            <a:pPr algn="just"/>
            <a:r>
              <a:rPr lang="fr-FR" sz="2400" b="1" i="0" u="none" strike="noStrike" baseline="0" dirty="0">
                <a:solidFill>
                  <a:srgbClr val="00B1F1"/>
                </a:solidFill>
              </a:rPr>
              <a:t>PRODUITS</a:t>
            </a:r>
          </a:p>
          <a:p>
            <a:pPr algn="just"/>
            <a:endParaRPr lang="fr-FR" sz="2400" b="1" i="0" u="none" strike="noStrike" baseline="0" dirty="0">
              <a:solidFill>
                <a:srgbClr val="00B1F1"/>
              </a:solidFill>
            </a:endParaRPr>
          </a:p>
          <a:p>
            <a:pPr marL="285750" indent="-285750" algn="just">
              <a:buFont typeface="Arial" panose="020B0604020202020204" pitchFamily="34" charset="0"/>
              <a:buChar char="•"/>
            </a:pPr>
            <a:r>
              <a:rPr lang="fr-FR" sz="2000" b="0" i="0" u="none" strike="noStrike" baseline="0" dirty="0">
                <a:solidFill>
                  <a:srgbClr val="000000"/>
                </a:solidFill>
              </a:rPr>
              <a:t>Laine de chanvre (vrac, panneau, rouleau)</a:t>
            </a:r>
          </a:p>
          <a:p>
            <a:pPr marL="285750" indent="-285750" algn="just">
              <a:buFont typeface="Arial" panose="020B0604020202020204" pitchFamily="34" charset="0"/>
              <a:buChar char="•"/>
            </a:pPr>
            <a:r>
              <a:rPr lang="fr-FR" sz="2000" b="0" i="0" u="none" strike="noStrike" baseline="0" dirty="0">
                <a:solidFill>
                  <a:srgbClr val="000000"/>
                </a:solidFill>
              </a:rPr>
              <a:t>Chènevotte</a:t>
            </a:r>
          </a:p>
          <a:p>
            <a:pPr marL="285750" indent="-285750" algn="just">
              <a:buFont typeface="Arial" panose="020B0604020202020204" pitchFamily="34" charset="0"/>
              <a:buChar char="•"/>
            </a:pPr>
            <a:r>
              <a:rPr lang="fr-FR" sz="2000" b="0" i="0" u="none" strike="noStrike" baseline="0" dirty="0">
                <a:solidFill>
                  <a:srgbClr val="000000"/>
                </a:solidFill>
              </a:rPr>
              <a:t>Mélanges pour béton de chanvre,</a:t>
            </a:r>
          </a:p>
          <a:p>
            <a:pPr marL="285750" indent="-285750" algn="just">
              <a:buFont typeface="Arial" panose="020B0604020202020204" pitchFamily="34" charset="0"/>
              <a:buChar char="•"/>
            </a:pPr>
            <a:r>
              <a:rPr lang="fr-FR" sz="2000" b="0" i="0" u="none" strike="noStrike" baseline="0" dirty="0">
                <a:solidFill>
                  <a:srgbClr val="000000"/>
                </a:solidFill>
              </a:rPr>
              <a:t>Mélanges avec liants : chaux, terre</a:t>
            </a:r>
          </a:p>
          <a:p>
            <a:pPr marL="285750" indent="-285750" algn="just">
              <a:buFont typeface="Arial" panose="020B0604020202020204" pitchFamily="34" charset="0"/>
              <a:buChar char="•"/>
            </a:pPr>
            <a:r>
              <a:rPr lang="fr-FR" sz="2000" b="0" i="0" u="none" strike="noStrike" baseline="0" dirty="0">
                <a:solidFill>
                  <a:srgbClr val="000000"/>
                </a:solidFill>
              </a:rPr>
              <a:t>Rouleaux isolants de fibres thermo-liées</a:t>
            </a:r>
          </a:p>
          <a:p>
            <a:pPr marL="285750" indent="-285750" algn="just">
              <a:buFont typeface="Arial" panose="020B0604020202020204" pitchFamily="34" charset="0"/>
              <a:buChar char="•"/>
            </a:pPr>
            <a:r>
              <a:rPr lang="fr-FR" sz="2000" b="0" i="0" u="none" strike="noStrike" baseline="0" dirty="0">
                <a:solidFill>
                  <a:srgbClr val="000000"/>
                </a:solidFill>
              </a:rPr>
              <a:t>Ouate de chanvre</a:t>
            </a:r>
          </a:p>
          <a:p>
            <a:pPr marL="285750" indent="-285750" algn="just">
              <a:buFont typeface="Arial" panose="020B0604020202020204" pitchFamily="34" charset="0"/>
              <a:buChar char="•"/>
            </a:pPr>
            <a:r>
              <a:rPr lang="fr-FR" sz="2000" b="0" i="0" u="none" strike="noStrike" baseline="0" dirty="0">
                <a:solidFill>
                  <a:srgbClr val="000000"/>
                </a:solidFill>
              </a:rPr>
              <a:t>Enduit de chanvre</a:t>
            </a:r>
          </a:p>
          <a:p>
            <a:pPr marL="285750" indent="-285750" algn="just">
              <a:buFont typeface="Arial" panose="020B0604020202020204" pitchFamily="34" charset="0"/>
              <a:buChar char="•"/>
            </a:pPr>
            <a:r>
              <a:rPr lang="fr-FR" sz="2000" b="0" i="0" u="none" strike="noStrike" baseline="0" dirty="0">
                <a:solidFill>
                  <a:srgbClr val="000000"/>
                </a:solidFill>
              </a:rPr>
              <a:t>Peinture à base d’huile de chanvre</a:t>
            </a:r>
            <a:endParaRPr lang="fr-FR" sz="2000" dirty="0"/>
          </a:p>
        </p:txBody>
      </p:sp>
      <p:sp>
        <p:nvSpPr>
          <p:cNvPr id="7" name="ZoneTexte 6">
            <a:extLst>
              <a:ext uri="{FF2B5EF4-FFF2-40B4-BE49-F238E27FC236}">
                <a16:creationId xmlns:a16="http://schemas.microsoft.com/office/drawing/2014/main" id="{492BE457-AD3E-4909-BB05-2F898EBDD5EA}"/>
              </a:ext>
            </a:extLst>
          </p:cNvPr>
          <p:cNvSpPr txBox="1"/>
          <p:nvPr/>
        </p:nvSpPr>
        <p:spPr>
          <a:xfrm>
            <a:off x="0" y="573241"/>
            <a:ext cx="12192000" cy="523220"/>
          </a:xfrm>
          <a:prstGeom prst="rect">
            <a:avLst/>
          </a:prstGeom>
          <a:noFill/>
        </p:spPr>
        <p:txBody>
          <a:bodyPr wrap="square" rtlCol="0">
            <a:spAutoFit/>
          </a:bodyPr>
          <a:lstStyle/>
          <a:p>
            <a:pPr algn="ctr"/>
            <a:r>
              <a:rPr lang="fr-FR" sz="2800" b="1" dirty="0">
                <a:solidFill>
                  <a:srgbClr val="289432"/>
                </a:solidFill>
              </a:rPr>
              <a:t>Une filière chanvre dans les Hautes-Alpes ?</a:t>
            </a:r>
          </a:p>
        </p:txBody>
      </p:sp>
    </p:spTree>
    <p:extLst>
      <p:ext uri="{BB962C8B-B14F-4D97-AF65-F5344CB8AC3E}">
        <p14:creationId xmlns:p14="http://schemas.microsoft.com/office/powerpoint/2010/main" val="989169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C0E43841-F4A2-429E-B63B-ADD28B55AE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96387" y="550310"/>
            <a:ext cx="1223180" cy="1136374"/>
          </a:xfrm>
          <a:prstGeom prst="rect">
            <a:avLst/>
          </a:prstGeom>
        </p:spPr>
      </p:pic>
      <p:sp>
        <p:nvSpPr>
          <p:cNvPr id="6" name="ZoneTexte 5">
            <a:extLst>
              <a:ext uri="{FF2B5EF4-FFF2-40B4-BE49-F238E27FC236}">
                <a16:creationId xmlns:a16="http://schemas.microsoft.com/office/drawing/2014/main" id="{B13C0E79-E812-4D21-A7EC-8DB9D20FFA6A}"/>
              </a:ext>
            </a:extLst>
          </p:cNvPr>
          <p:cNvSpPr txBox="1"/>
          <p:nvPr/>
        </p:nvSpPr>
        <p:spPr>
          <a:xfrm>
            <a:off x="1725827" y="900040"/>
            <a:ext cx="8740346" cy="523220"/>
          </a:xfrm>
          <a:prstGeom prst="rect">
            <a:avLst/>
          </a:prstGeom>
          <a:noFill/>
        </p:spPr>
        <p:txBody>
          <a:bodyPr wrap="square" rtlCol="0">
            <a:spAutoFit/>
          </a:bodyPr>
          <a:lstStyle/>
          <a:p>
            <a:pPr algn="ctr"/>
            <a:r>
              <a:rPr lang="fr-FR" sz="2800" b="1" dirty="0">
                <a:solidFill>
                  <a:srgbClr val="289432"/>
                </a:solidFill>
              </a:rPr>
              <a:t>La filière chanvre au niveau national</a:t>
            </a:r>
          </a:p>
        </p:txBody>
      </p:sp>
      <p:sp>
        <p:nvSpPr>
          <p:cNvPr id="5" name="ZoneTexte 4">
            <a:extLst>
              <a:ext uri="{FF2B5EF4-FFF2-40B4-BE49-F238E27FC236}">
                <a16:creationId xmlns:a16="http://schemas.microsoft.com/office/drawing/2014/main" id="{97FC72E9-BE73-4BB4-834F-F32C76AA0DCA}"/>
              </a:ext>
            </a:extLst>
          </p:cNvPr>
          <p:cNvSpPr txBox="1"/>
          <p:nvPr/>
        </p:nvSpPr>
        <p:spPr>
          <a:xfrm>
            <a:off x="556591" y="1686684"/>
            <a:ext cx="5317553" cy="3693319"/>
          </a:xfrm>
          <a:prstGeom prst="rect">
            <a:avLst/>
          </a:prstGeom>
          <a:noFill/>
        </p:spPr>
        <p:txBody>
          <a:bodyPr wrap="square">
            <a:spAutoFit/>
          </a:bodyPr>
          <a:lstStyle/>
          <a:p>
            <a:pPr algn="just"/>
            <a:r>
              <a:rPr lang="fr-FR" sz="1800" b="1" i="0" u="none" strike="noStrike" baseline="0" dirty="0">
                <a:solidFill>
                  <a:srgbClr val="00B1F1"/>
                </a:solidFill>
              </a:rPr>
              <a:t>IMPACT ENVIRONNEMENTAL PRODUCTION : </a:t>
            </a:r>
          </a:p>
          <a:p>
            <a:pPr algn="just"/>
            <a:r>
              <a:rPr lang="fr-FR" sz="1800" b="1" i="0" u="none" strike="noStrike" baseline="0" dirty="0">
                <a:solidFill>
                  <a:srgbClr val="000000"/>
                </a:solidFill>
              </a:rPr>
              <a:t>Culture du chanvre intéressante du point de</a:t>
            </a:r>
          </a:p>
          <a:p>
            <a:pPr algn="just"/>
            <a:r>
              <a:rPr lang="fr-FR" sz="1800" b="1" i="0" u="none" strike="noStrike" baseline="0" dirty="0">
                <a:solidFill>
                  <a:srgbClr val="000000"/>
                </a:solidFill>
              </a:rPr>
              <a:t>vue environnemental </a:t>
            </a:r>
            <a:r>
              <a:rPr lang="fr-FR" sz="1800" b="0" i="0" u="none" strike="noStrike" baseline="0" dirty="0">
                <a:solidFill>
                  <a:srgbClr val="000000"/>
                </a:solidFill>
              </a:rPr>
              <a:t>: pas de besoin en</a:t>
            </a:r>
          </a:p>
          <a:p>
            <a:pPr algn="just"/>
            <a:r>
              <a:rPr lang="fr-FR" sz="1800" b="0" i="0" u="none" strike="noStrike" baseline="0" dirty="0">
                <a:solidFill>
                  <a:srgbClr val="000000"/>
                </a:solidFill>
              </a:rPr>
              <a:t>pesticide, peu de besoins en fertilisants, bilan</a:t>
            </a:r>
          </a:p>
          <a:p>
            <a:pPr algn="just"/>
            <a:r>
              <a:rPr lang="fr-FR" sz="1800" b="0" i="0" u="none" strike="noStrike" baseline="0" dirty="0">
                <a:solidFill>
                  <a:srgbClr val="000000"/>
                </a:solidFill>
              </a:rPr>
              <a:t>carbone nul ou négatif </a:t>
            </a:r>
          </a:p>
          <a:p>
            <a:pPr algn="just"/>
            <a:r>
              <a:rPr lang="fr-FR" sz="1800" b="1" i="0" u="none" strike="noStrike" baseline="0" dirty="0">
                <a:solidFill>
                  <a:srgbClr val="000000"/>
                </a:solidFill>
              </a:rPr>
              <a:t>Aucun déchet de production </a:t>
            </a:r>
            <a:r>
              <a:rPr lang="fr-FR" sz="1800" b="0" i="0" u="none" strike="noStrike" baseline="0" dirty="0">
                <a:solidFill>
                  <a:srgbClr val="000000"/>
                </a:solidFill>
              </a:rPr>
              <a:t>: toutes les parties</a:t>
            </a:r>
          </a:p>
          <a:p>
            <a:pPr algn="just"/>
            <a:r>
              <a:rPr lang="fr-FR" sz="1800" b="0" i="0" u="none" strike="noStrike" baseline="0" dirty="0">
                <a:solidFill>
                  <a:srgbClr val="000000"/>
                </a:solidFill>
              </a:rPr>
              <a:t>de la plante peuvent être utilisées.</a:t>
            </a:r>
          </a:p>
          <a:p>
            <a:pPr algn="just"/>
            <a:r>
              <a:rPr lang="fr-FR" sz="1800" b="1" i="0" u="none" strike="noStrike" baseline="0" dirty="0">
                <a:solidFill>
                  <a:srgbClr val="00B1F1"/>
                </a:solidFill>
              </a:rPr>
              <a:t>TRANSFORMATION :</a:t>
            </a:r>
          </a:p>
          <a:p>
            <a:pPr algn="just"/>
            <a:r>
              <a:rPr lang="fr-FR" sz="1800" b="1" i="0" u="none" strike="noStrike" baseline="0" dirty="0">
                <a:solidFill>
                  <a:srgbClr val="000000"/>
                </a:solidFill>
              </a:rPr>
              <a:t>Energie grise </a:t>
            </a:r>
            <a:r>
              <a:rPr lang="fr-FR" sz="1800" b="0" i="0" u="none" strike="noStrike" baseline="0" dirty="0">
                <a:solidFill>
                  <a:srgbClr val="000000"/>
                </a:solidFill>
              </a:rPr>
              <a:t>faible pour la production : de 5</a:t>
            </a:r>
          </a:p>
          <a:p>
            <a:pPr algn="just"/>
            <a:r>
              <a:rPr lang="fr-FR" sz="1800" b="0" i="0" u="none" strike="noStrike" baseline="0" dirty="0">
                <a:solidFill>
                  <a:srgbClr val="000000"/>
                </a:solidFill>
              </a:rPr>
              <a:t>kWh/Kg (chènevotte) à 50 kWh/Kg (laine de</a:t>
            </a:r>
          </a:p>
          <a:p>
            <a:pPr algn="just"/>
            <a:r>
              <a:rPr lang="fr-FR" sz="1800" b="0" i="0" u="none" strike="noStrike" baseline="0" dirty="0">
                <a:solidFill>
                  <a:srgbClr val="000000"/>
                </a:solidFill>
              </a:rPr>
              <a:t>chanvre )</a:t>
            </a:r>
          </a:p>
          <a:p>
            <a:pPr algn="just"/>
            <a:r>
              <a:rPr lang="fr-FR" sz="1800" b="1" i="0" u="none" strike="noStrike" baseline="0" dirty="0">
                <a:solidFill>
                  <a:srgbClr val="00B1F1"/>
                </a:solidFill>
              </a:rPr>
              <a:t>FIN DE VIE </a:t>
            </a:r>
            <a:r>
              <a:rPr lang="fr-FR" sz="1800" b="0" i="0" u="none" strike="noStrike" baseline="0" dirty="0">
                <a:solidFill>
                  <a:srgbClr val="00B1F1"/>
                </a:solidFill>
              </a:rPr>
              <a:t>:</a:t>
            </a:r>
            <a:endParaRPr lang="fr-FR" sz="1800" b="1" i="0" u="none" strike="noStrike" baseline="0" dirty="0">
              <a:solidFill>
                <a:srgbClr val="00B1F1"/>
              </a:solidFill>
            </a:endParaRPr>
          </a:p>
          <a:p>
            <a:pPr algn="just"/>
            <a:r>
              <a:rPr lang="fr-FR" sz="1800" b="0" i="0" u="none" strike="noStrike" baseline="0" dirty="0">
                <a:solidFill>
                  <a:srgbClr val="000000"/>
                </a:solidFill>
              </a:rPr>
              <a:t>Les produits en vrac sont totalement recyclables.</a:t>
            </a:r>
          </a:p>
        </p:txBody>
      </p:sp>
      <p:sp>
        <p:nvSpPr>
          <p:cNvPr id="7" name="ZoneTexte 6">
            <a:extLst>
              <a:ext uri="{FF2B5EF4-FFF2-40B4-BE49-F238E27FC236}">
                <a16:creationId xmlns:a16="http://schemas.microsoft.com/office/drawing/2014/main" id="{C52FBE05-DDFE-40DD-A55E-89024FACCAE2}"/>
              </a:ext>
            </a:extLst>
          </p:cNvPr>
          <p:cNvSpPr txBox="1"/>
          <p:nvPr/>
        </p:nvSpPr>
        <p:spPr>
          <a:xfrm>
            <a:off x="5556090" y="1859339"/>
            <a:ext cx="6079319" cy="3416320"/>
          </a:xfrm>
          <a:prstGeom prst="rect">
            <a:avLst/>
          </a:prstGeom>
          <a:noFill/>
        </p:spPr>
        <p:txBody>
          <a:bodyPr wrap="square">
            <a:spAutoFit/>
          </a:bodyPr>
          <a:lstStyle/>
          <a:p>
            <a:pPr algn="l"/>
            <a:r>
              <a:rPr lang="fr-FR" b="1" i="0" u="none" strike="noStrike" baseline="0" dirty="0">
                <a:solidFill>
                  <a:srgbClr val="00B1F1"/>
                </a:solidFill>
              </a:rPr>
              <a:t>QUALITE EN ECO CONSTRUCTION ISOLATION THERMIQUE : </a:t>
            </a:r>
          </a:p>
          <a:p>
            <a:pPr algn="l"/>
            <a:r>
              <a:rPr lang="fr-FR" b="0" i="0" u="none" strike="noStrike" baseline="0" dirty="0">
                <a:solidFill>
                  <a:srgbClr val="000000"/>
                </a:solidFill>
              </a:rPr>
              <a:t>ʎ = 0.039 à 0.042 (rouleaux, panneaux)</a:t>
            </a:r>
          </a:p>
          <a:p>
            <a:pPr algn="l"/>
            <a:r>
              <a:rPr lang="fr-FR" b="0" i="0" u="none" strike="noStrike" baseline="0" dirty="0">
                <a:solidFill>
                  <a:srgbClr val="000000"/>
                </a:solidFill>
              </a:rPr>
              <a:t>ʎ = 0.075 chanvre projeté (mais pas de pont thermique car comble tous les interstices.)</a:t>
            </a:r>
          </a:p>
          <a:p>
            <a:pPr algn="l"/>
            <a:endParaRPr lang="fr-FR" dirty="0">
              <a:solidFill>
                <a:srgbClr val="000000"/>
              </a:solidFill>
            </a:endParaRPr>
          </a:p>
          <a:p>
            <a:pPr algn="l"/>
            <a:r>
              <a:rPr lang="fr-FR" b="0" i="0" u="none" strike="noStrike" baseline="0" dirty="0">
                <a:solidFill>
                  <a:srgbClr val="000000"/>
                </a:solidFill>
              </a:rPr>
              <a:t>Perméabilité à la vapeur d’eau : 1 à 2</a:t>
            </a:r>
          </a:p>
          <a:p>
            <a:pPr algn="l"/>
            <a:endParaRPr lang="fr-FR" b="0" i="0" u="none" strike="noStrike" baseline="0" dirty="0">
              <a:solidFill>
                <a:srgbClr val="000000"/>
              </a:solidFill>
            </a:endParaRPr>
          </a:p>
          <a:p>
            <a:pPr algn="l"/>
            <a:r>
              <a:rPr lang="fr-FR" b="0" i="0" u="none" strike="noStrike" baseline="0" dirty="0">
                <a:solidFill>
                  <a:srgbClr val="000000"/>
                </a:solidFill>
              </a:rPr>
              <a:t>Temps de déphasage : de 7 à 8.5 heures selon</a:t>
            </a:r>
          </a:p>
          <a:p>
            <a:pPr algn="l"/>
            <a:r>
              <a:rPr lang="fr-FR" b="0" i="0" u="none" strike="noStrike" baseline="0" dirty="0">
                <a:solidFill>
                  <a:srgbClr val="000000"/>
                </a:solidFill>
              </a:rPr>
              <a:t>le produit</a:t>
            </a:r>
          </a:p>
          <a:p>
            <a:pPr algn="l"/>
            <a:endParaRPr lang="fr-FR" b="0" i="0" u="none" strike="noStrike" baseline="0" dirty="0">
              <a:solidFill>
                <a:srgbClr val="000000"/>
              </a:solidFill>
            </a:endParaRPr>
          </a:p>
          <a:p>
            <a:pPr algn="l"/>
            <a:r>
              <a:rPr lang="fr-FR" b="1" i="0" u="none" strike="noStrike" baseline="0" dirty="0">
                <a:solidFill>
                  <a:srgbClr val="00B1F1"/>
                </a:solidFill>
              </a:rPr>
              <a:t>ISOLATION ACOUSTIQUE : </a:t>
            </a:r>
          </a:p>
          <a:p>
            <a:pPr algn="l"/>
            <a:r>
              <a:rPr lang="fr-FR" b="0" i="0" u="none" strike="noStrike" baseline="0" dirty="0">
                <a:solidFill>
                  <a:srgbClr val="000000"/>
                </a:solidFill>
              </a:rPr>
              <a:t>Excellent isolant acoustique : 52 à 59 dB</a:t>
            </a:r>
          </a:p>
        </p:txBody>
      </p:sp>
      <p:sp>
        <p:nvSpPr>
          <p:cNvPr id="8" name="ZoneTexte 7">
            <a:extLst>
              <a:ext uri="{FF2B5EF4-FFF2-40B4-BE49-F238E27FC236}">
                <a16:creationId xmlns:a16="http://schemas.microsoft.com/office/drawing/2014/main" id="{11151A9E-967D-49E5-A67B-C1E530D6755B}"/>
              </a:ext>
            </a:extLst>
          </p:cNvPr>
          <p:cNvSpPr txBox="1"/>
          <p:nvPr/>
        </p:nvSpPr>
        <p:spPr>
          <a:xfrm>
            <a:off x="1075417" y="5662617"/>
            <a:ext cx="9832560" cy="707886"/>
          </a:xfrm>
          <a:prstGeom prst="rect">
            <a:avLst/>
          </a:prstGeom>
          <a:noFill/>
        </p:spPr>
        <p:txBody>
          <a:bodyPr wrap="square">
            <a:spAutoFit/>
          </a:bodyPr>
          <a:lstStyle/>
          <a:p>
            <a:r>
              <a:rPr lang="fr-FR" sz="2000" b="1" dirty="0"/>
              <a:t>Le chanvre offre un excellent compromis entre performances thermique et acoustique en plus d’avoir d’excellentes performances hygrométriques.</a:t>
            </a:r>
          </a:p>
        </p:txBody>
      </p:sp>
    </p:spTree>
    <p:extLst>
      <p:ext uri="{BB962C8B-B14F-4D97-AF65-F5344CB8AC3E}">
        <p14:creationId xmlns:p14="http://schemas.microsoft.com/office/powerpoint/2010/main" val="3933128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 10">
            <a:extLst>
              <a:ext uri="{FF2B5EF4-FFF2-40B4-BE49-F238E27FC236}">
                <a16:creationId xmlns:a16="http://schemas.microsoft.com/office/drawing/2014/main" id="{834DB2B7-4A79-4F56-A2D4-5EBB1D6DB39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2979" y="99736"/>
            <a:ext cx="1223180" cy="1136374"/>
          </a:xfrm>
          <a:prstGeom prst="rect">
            <a:avLst/>
          </a:prstGeom>
        </p:spPr>
      </p:pic>
      <p:sp>
        <p:nvSpPr>
          <p:cNvPr id="5" name="ZoneTexte 4">
            <a:extLst>
              <a:ext uri="{FF2B5EF4-FFF2-40B4-BE49-F238E27FC236}">
                <a16:creationId xmlns:a16="http://schemas.microsoft.com/office/drawing/2014/main" id="{481D722F-E015-4BC6-967D-7655BFE94DA2}"/>
              </a:ext>
            </a:extLst>
          </p:cNvPr>
          <p:cNvSpPr txBox="1"/>
          <p:nvPr/>
        </p:nvSpPr>
        <p:spPr>
          <a:xfrm>
            <a:off x="0" y="536004"/>
            <a:ext cx="12192000" cy="523220"/>
          </a:xfrm>
          <a:prstGeom prst="rect">
            <a:avLst/>
          </a:prstGeom>
          <a:noFill/>
        </p:spPr>
        <p:txBody>
          <a:bodyPr wrap="square" rtlCol="0">
            <a:spAutoFit/>
          </a:bodyPr>
          <a:lstStyle/>
          <a:p>
            <a:pPr algn="ctr"/>
            <a:r>
              <a:rPr lang="fr-FR" sz="2800" b="1" dirty="0">
                <a:solidFill>
                  <a:srgbClr val="289432"/>
                </a:solidFill>
              </a:rPr>
              <a:t>Une filière chanvre dans les Hautes-Alpes ?</a:t>
            </a:r>
          </a:p>
        </p:txBody>
      </p:sp>
      <p:sp>
        <p:nvSpPr>
          <p:cNvPr id="7" name="ZoneTexte 6">
            <a:extLst>
              <a:ext uri="{FF2B5EF4-FFF2-40B4-BE49-F238E27FC236}">
                <a16:creationId xmlns:a16="http://schemas.microsoft.com/office/drawing/2014/main" id="{0D748154-0B3D-4764-959D-35CBC6CC987A}"/>
              </a:ext>
            </a:extLst>
          </p:cNvPr>
          <p:cNvSpPr txBox="1"/>
          <p:nvPr/>
        </p:nvSpPr>
        <p:spPr>
          <a:xfrm>
            <a:off x="543337" y="1506381"/>
            <a:ext cx="5261115" cy="4154984"/>
          </a:xfrm>
          <a:prstGeom prst="rect">
            <a:avLst/>
          </a:prstGeom>
          <a:noFill/>
        </p:spPr>
        <p:txBody>
          <a:bodyPr wrap="square">
            <a:spAutoFit/>
          </a:bodyPr>
          <a:lstStyle/>
          <a:p>
            <a:pPr algn="ctr"/>
            <a:r>
              <a:rPr lang="fr-FR" sz="2400" b="1" i="0" u="none" strike="noStrike" baseline="0" dirty="0">
                <a:solidFill>
                  <a:srgbClr val="00B1F1"/>
                </a:solidFill>
              </a:rPr>
              <a:t>FORCES</a:t>
            </a:r>
          </a:p>
          <a:p>
            <a:pPr algn="just"/>
            <a:endParaRPr lang="fr-FR" sz="2000" b="1" i="0" u="none" strike="noStrike" baseline="0" dirty="0">
              <a:solidFill>
                <a:srgbClr val="00B1F1"/>
              </a:solidFill>
            </a:endParaRPr>
          </a:p>
          <a:p>
            <a:pPr marL="342900" indent="-342900" algn="just">
              <a:buFont typeface="Arial" panose="020B0604020202020204" pitchFamily="34" charset="0"/>
              <a:buChar char="•"/>
            </a:pPr>
            <a:r>
              <a:rPr lang="fr-FR" sz="2000" i="0" u="none" strike="noStrike" baseline="0" dirty="0">
                <a:solidFill>
                  <a:srgbClr val="000000"/>
                </a:solidFill>
              </a:rPr>
              <a:t>Culture qui peut être rentable Une production qui se développe (15/17 000ha)</a:t>
            </a:r>
          </a:p>
          <a:p>
            <a:pPr marL="342900" indent="-342900" algn="just">
              <a:buFont typeface="Arial" panose="020B0604020202020204" pitchFamily="34" charset="0"/>
              <a:buChar char="•"/>
            </a:pPr>
            <a:r>
              <a:rPr lang="fr-FR" sz="2000" i="0" u="none" strike="noStrike" baseline="0" dirty="0">
                <a:solidFill>
                  <a:srgbClr val="000000"/>
                </a:solidFill>
              </a:rPr>
              <a:t>Une filière qui s’organise </a:t>
            </a:r>
            <a:r>
              <a:rPr lang="fr-FR" sz="2000" dirty="0">
                <a:solidFill>
                  <a:srgbClr val="000000"/>
                </a:solidFill>
              </a:rPr>
              <a:t>avec plusieurs coopératives et associations</a:t>
            </a:r>
            <a:endParaRPr lang="fr-FR" sz="2000" i="0" u="none" strike="noStrike" baseline="0" dirty="0">
              <a:solidFill>
                <a:srgbClr val="000000"/>
              </a:solidFill>
            </a:endParaRPr>
          </a:p>
          <a:p>
            <a:pPr marL="342900" indent="-342900" algn="just">
              <a:buFont typeface="Arial" panose="020B0604020202020204" pitchFamily="34" charset="0"/>
              <a:buChar char="•"/>
            </a:pPr>
            <a:r>
              <a:rPr lang="fr-FR" sz="2000" i="0" u="none" strike="noStrike" baseline="0" dirty="0">
                <a:solidFill>
                  <a:srgbClr val="000000"/>
                </a:solidFill>
              </a:rPr>
              <a:t>Un matériau qui fait l’objet de plusieurs études</a:t>
            </a:r>
          </a:p>
          <a:p>
            <a:pPr marL="342900" indent="-342900" algn="just">
              <a:buFont typeface="Arial" panose="020B0604020202020204" pitchFamily="34" charset="0"/>
              <a:buChar char="•"/>
            </a:pPr>
            <a:r>
              <a:rPr lang="fr-FR" sz="2000" i="0" u="none" strike="noStrike" baseline="0" dirty="0">
                <a:solidFill>
                  <a:srgbClr val="000000"/>
                </a:solidFill>
              </a:rPr>
              <a:t>De nombreux débouchés économiques : (papier, plasturgie, cosmétique etc.)</a:t>
            </a:r>
          </a:p>
          <a:p>
            <a:pPr marL="342900" indent="-342900" algn="just">
              <a:buFont typeface="Arial" panose="020B0604020202020204" pitchFamily="34" charset="0"/>
              <a:buChar char="•"/>
            </a:pPr>
            <a:r>
              <a:rPr lang="fr-FR" sz="2000" i="0" u="none" strike="noStrike" baseline="0" dirty="0">
                <a:solidFill>
                  <a:srgbClr val="000000"/>
                </a:solidFill>
              </a:rPr>
              <a:t>Un cadre règlementaire existant</a:t>
            </a:r>
          </a:p>
          <a:p>
            <a:pPr marL="342900" indent="-342900" algn="just">
              <a:buFont typeface="Arial" panose="020B0604020202020204" pitchFamily="34" charset="0"/>
              <a:buChar char="•"/>
            </a:pPr>
            <a:r>
              <a:rPr lang="fr-FR" sz="2000" i="0" u="none" strike="noStrike" baseline="0" dirty="0">
                <a:solidFill>
                  <a:srgbClr val="000000"/>
                </a:solidFill>
              </a:rPr>
              <a:t>Amélioration des produits encore possible ce qui va potentiellement tirer le marché</a:t>
            </a:r>
          </a:p>
        </p:txBody>
      </p:sp>
      <p:sp>
        <p:nvSpPr>
          <p:cNvPr id="10" name="ZoneTexte 9">
            <a:extLst>
              <a:ext uri="{FF2B5EF4-FFF2-40B4-BE49-F238E27FC236}">
                <a16:creationId xmlns:a16="http://schemas.microsoft.com/office/drawing/2014/main" id="{0928F83C-67DB-4D7B-BC9B-D84CC57D9F75}"/>
              </a:ext>
            </a:extLst>
          </p:cNvPr>
          <p:cNvSpPr txBox="1"/>
          <p:nvPr/>
        </p:nvSpPr>
        <p:spPr>
          <a:xfrm>
            <a:off x="6096000" y="1506381"/>
            <a:ext cx="5539407" cy="4832092"/>
          </a:xfrm>
          <a:prstGeom prst="rect">
            <a:avLst/>
          </a:prstGeom>
          <a:noFill/>
        </p:spPr>
        <p:txBody>
          <a:bodyPr wrap="square">
            <a:spAutoFit/>
          </a:bodyPr>
          <a:lstStyle/>
          <a:p>
            <a:pPr algn="ctr"/>
            <a:r>
              <a:rPr lang="fr-FR" sz="2400" b="1" i="0" u="none" strike="noStrike" baseline="0" dirty="0">
                <a:solidFill>
                  <a:srgbClr val="00B1F1"/>
                </a:solidFill>
              </a:rPr>
              <a:t>FAIBLESSES</a:t>
            </a:r>
          </a:p>
          <a:p>
            <a:pPr algn="ctr"/>
            <a:endParaRPr lang="fr-FR" sz="2400" b="1" i="0" u="none" strike="noStrike" baseline="0" dirty="0">
              <a:solidFill>
                <a:srgbClr val="00B1F1"/>
              </a:solidFill>
            </a:endParaRPr>
          </a:p>
          <a:p>
            <a:pPr marL="342900" indent="-342900" algn="just">
              <a:buFont typeface="Arial" panose="020B0604020202020204" pitchFamily="34" charset="0"/>
              <a:buChar char="•"/>
            </a:pPr>
            <a:r>
              <a:rPr lang="fr-FR" sz="2000" i="0" u="none" strike="noStrike" baseline="0" dirty="0">
                <a:solidFill>
                  <a:srgbClr val="000000"/>
                </a:solidFill>
              </a:rPr>
              <a:t>Rentabilité constatée sur de grandes exploitations beaucoup moins évidente sur des parcelles morcelées</a:t>
            </a:r>
          </a:p>
          <a:p>
            <a:pPr marL="342900" indent="-342900" algn="just">
              <a:buFont typeface="Arial" panose="020B0604020202020204" pitchFamily="34" charset="0"/>
              <a:buChar char="•"/>
            </a:pPr>
            <a:r>
              <a:rPr lang="fr-FR" sz="2000" i="0" u="none" strike="noStrike" baseline="0" dirty="0">
                <a:solidFill>
                  <a:srgbClr val="000000"/>
                </a:solidFill>
              </a:rPr>
              <a:t>Culture non traditionnelle avec une demande qui n’est pas constante (n’incite pas les exploitants à produire du chanvre)</a:t>
            </a:r>
          </a:p>
          <a:p>
            <a:pPr marL="342900" indent="-342900" algn="just">
              <a:buFont typeface="Arial" panose="020B0604020202020204" pitchFamily="34" charset="0"/>
              <a:buChar char="•"/>
            </a:pPr>
            <a:r>
              <a:rPr lang="fr-FR" sz="2000" i="0" u="none" strike="noStrike" baseline="0" dirty="0">
                <a:solidFill>
                  <a:srgbClr val="000000"/>
                </a:solidFill>
              </a:rPr>
              <a:t>Nécessite des investissements importants : lignes industrielles pour le défibrage</a:t>
            </a:r>
          </a:p>
          <a:p>
            <a:pPr marL="342900" indent="-342900" algn="just">
              <a:buFont typeface="Arial" panose="020B0604020202020204" pitchFamily="34" charset="0"/>
              <a:buChar char="•"/>
            </a:pPr>
            <a:r>
              <a:rPr lang="fr-FR" sz="2000" i="0" u="none" strike="noStrike" baseline="0" dirty="0">
                <a:solidFill>
                  <a:srgbClr val="000000"/>
                </a:solidFill>
              </a:rPr>
              <a:t>Concurrence avec d’autres matières (bois)</a:t>
            </a:r>
          </a:p>
          <a:p>
            <a:pPr marL="342900" indent="-342900" algn="just">
              <a:buFont typeface="Arial" panose="020B0604020202020204" pitchFamily="34" charset="0"/>
              <a:buChar char="•"/>
            </a:pPr>
            <a:r>
              <a:rPr lang="fr-FR" sz="2000" i="0" u="none" strike="noStrike" baseline="0" dirty="0">
                <a:solidFill>
                  <a:srgbClr val="000000"/>
                </a:solidFill>
              </a:rPr>
              <a:t>Même si la filière est en cours de professionnalisation, tous les produits ne sont pas certifiés ce qui entraine un problème de qualité (constance)</a:t>
            </a:r>
          </a:p>
        </p:txBody>
      </p:sp>
    </p:spTree>
    <p:extLst>
      <p:ext uri="{BB962C8B-B14F-4D97-AF65-F5344CB8AC3E}">
        <p14:creationId xmlns:p14="http://schemas.microsoft.com/office/powerpoint/2010/main" val="3681904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 10">
            <a:extLst>
              <a:ext uri="{FF2B5EF4-FFF2-40B4-BE49-F238E27FC236}">
                <a16:creationId xmlns:a16="http://schemas.microsoft.com/office/drawing/2014/main" id="{36BE77DA-8F29-487E-AB2A-01CD4BDBB55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2979" y="99736"/>
            <a:ext cx="1223180" cy="1136374"/>
          </a:xfrm>
          <a:prstGeom prst="rect">
            <a:avLst/>
          </a:prstGeom>
        </p:spPr>
      </p:pic>
      <p:sp>
        <p:nvSpPr>
          <p:cNvPr id="6" name="ZoneTexte 5">
            <a:extLst>
              <a:ext uri="{FF2B5EF4-FFF2-40B4-BE49-F238E27FC236}">
                <a16:creationId xmlns:a16="http://schemas.microsoft.com/office/drawing/2014/main" id="{812C7010-3CF5-4A7D-91A4-106324AB5132}"/>
              </a:ext>
            </a:extLst>
          </p:cNvPr>
          <p:cNvSpPr txBox="1"/>
          <p:nvPr/>
        </p:nvSpPr>
        <p:spPr>
          <a:xfrm>
            <a:off x="0" y="536004"/>
            <a:ext cx="12192000" cy="523220"/>
          </a:xfrm>
          <a:prstGeom prst="rect">
            <a:avLst/>
          </a:prstGeom>
          <a:noFill/>
        </p:spPr>
        <p:txBody>
          <a:bodyPr wrap="square" rtlCol="0">
            <a:spAutoFit/>
          </a:bodyPr>
          <a:lstStyle/>
          <a:p>
            <a:pPr algn="ctr"/>
            <a:r>
              <a:rPr lang="fr-FR" sz="2800" b="1" dirty="0">
                <a:solidFill>
                  <a:srgbClr val="289432"/>
                </a:solidFill>
              </a:rPr>
              <a:t>Une filière chanvre dans les Hautes-Alpes ?</a:t>
            </a:r>
          </a:p>
        </p:txBody>
      </p:sp>
      <p:sp>
        <p:nvSpPr>
          <p:cNvPr id="8" name="ZoneTexte 7">
            <a:extLst>
              <a:ext uri="{FF2B5EF4-FFF2-40B4-BE49-F238E27FC236}">
                <a16:creationId xmlns:a16="http://schemas.microsoft.com/office/drawing/2014/main" id="{BD407351-87D2-4E92-8964-0E455CC3E252}"/>
              </a:ext>
            </a:extLst>
          </p:cNvPr>
          <p:cNvSpPr txBox="1"/>
          <p:nvPr/>
        </p:nvSpPr>
        <p:spPr>
          <a:xfrm>
            <a:off x="728871" y="1821601"/>
            <a:ext cx="5367130" cy="3847207"/>
          </a:xfrm>
          <a:prstGeom prst="rect">
            <a:avLst/>
          </a:prstGeom>
          <a:noFill/>
        </p:spPr>
        <p:txBody>
          <a:bodyPr wrap="square">
            <a:spAutoFit/>
          </a:bodyPr>
          <a:lstStyle/>
          <a:p>
            <a:pPr algn="ctr"/>
            <a:r>
              <a:rPr lang="fr-FR" sz="2400" b="1" i="0" u="none" strike="noStrike" baseline="0" dirty="0">
                <a:solidFill>
                  <a:srgbClr val="00B1F1"/>
                </a:solidFill>
              </a:rPr>
              <a:t>OPPORTUNITES</a:t>
            </a:r>
          </a:p>
          <a:p>
            <a:pPr algn="l"/>
            <a:endParaRPr lang="fr-FR" sz="2000" b="1" i="0" u="none" strike="noStrike" baseline="0" dirty="0">
              <a:solidFill>
                <a:srgbClr val="00B1F1"/>
              </a:solidFill>
            </a:endParaRPr>
          </a:p>
          <a:p>
            <a:pPr marL="342900" indent="-342900" algn="l">
              <a:buFont typeface="Arial" panose="020B0604020202020204" pitchFamily="34" charset="0"/>
              <a:buChar char="•"/>
            </a:pPr>
            <a:r>
              <a:rPr lang="fr-FR" sz="2000" i="0" u="none" strike="noStrike" baseline="0" dirty="0">
                <a:solidFill>
                  <a:srgbClr val="000000"/>
                </a:solidFill>
              </a:rPr>
              <a:t>Intérêt pour développer une économie locale et créer de l’emploi</a:t>
            </a:r>
          </a:p>
          <a:p>
            <a:pPr marL="342900" indent="-342900" algn="l">
              <a:buFont typeface="Arial" panose="020B0604020202020204" pitchFamily="34" charset="0"/>
              <a:buChar char="•"/>
            </a:pPr>
            <a:endParaRPr lang="fr-FR" sz="2000" i="0" u="none" strike="noStrike" baseline="0" dirty="0">
              <a:solidFill>
                <a:srgbClr val="000000"/>
              </a:solidFill>
            </a:endParaRPr>
          </a:p>
          <a:p>
            <a:pPr marL="342900" indent="-342900" algn="l">
              <a:buFont typeface="Arial" panose="020B0604020202020204" pitchFamily="34" charset="0"/>
              <a:buChar char="•"/>
            </a:pPr>
            <a:r>
              <a:rPr lang="fr-FR" sz="2000" dirty="0">
                <a:solidFill>
                  <a:srgbClr val="000000"/>
                </a:solidFill>
              </a:rPr>
              <a:t>Maitriser les coûts des matériaux </a:t>
            </a:r>
          </a:p>
          <a:p>
            <a:pPr marL="342900" indent="-342900" algn="l">
              <a:buFont typeface="Arial" panose="020B0604020202020204" pitchFamily="34" charset="0"/>
              <a:buChar char="•"/>
            </a:pPr>
            <a:endParaRPr lang="fr-FR" sz="2000" i="0" u="none" strike="noStrike" baseline="0" dirty="0">
              <a:solidFill>
                <a:srgbClr val="000000"/>
              </a:solidFill>
            </a:endParaRPr>
          </a:p>
          <a:p>
            <a:pPr marL="342900" indent="-342900" algn="l">
              <a:buFont typeface="Arial" panose="020B0604020202020204" pitchFamily="34" charset="0"/>
              <a:buChar char="•"/>
            </a:pPr>
            <a:r>
              <a:rPr lang="fr-FR" sz="2000" i="0" u="none" strike="noStrike" baseline="0" dirty="0">
                <a:solidFill>
                  <a:srgbClr val="000000"/>
                </a:solidFill>
              </a:rPr>
              <a:t>Autres débouchés qui permettent de valoriser la récolte : huile bio, savon</a:t>
            </a:r>
          </a:p>
          <a:p>
            <a:pPr marL="342900" indent="-342900" algn="l">
              <a:buFont typeface="Arial" panose="020B0604020202020204" pitchFamily="34" charset="0"/>
              <a:buChar char="•"/>
            </a:pPr>
            <a:endParaRPr lang="fr-FR" sz="2000" i="0" u="none" strike="noStrike" baseline="0" dirty="0">
              <a:solidFill>
                <a:srgbClr val="000000"/>
              </a:solidFill>
            </a:endParaRPr>
          </a:p>
          <a:p>
            <a:pPr marL="342900" indent="-342900" algn="l">
              <a:buFont typeface="Arial" panose="020B0604020202020204" pitchFamily="34" charset="0"/>
              <a:buChar char="•"/>
            </a:pPr>
            <a:r>
              <a:rPr lang="fr-FR" sz="2000" i="0" u="none" strike="noStrike" baseline="0" dirty="0">
                <a:solidFill>
                  <a:srgbClr val="000000"/>
                </a:solidFill>
              </a:rPr>
              <a:t>Intérêt économique des agriculteurs d’intégrer la culture du chanvre dans les rotations</a:t>
            </a:r>
            <a:endParaRPr lang="fr-FR" sz="2000" dirty="0"/>
          </a:p>
        </p:txBody>
      </p:sp>
      <p:sp>
        <p:nvSpPr>
          <p:cNvPr id="10" name="ZoneTexte 9">
            <a:extLst>
              <a:ext uri="{FF2B5EF4-FFF2-40B4-BE49-F238E27FC236}">
                <a16:creationId xmlns:a16="http://schemas.microsoft.com/office/drawing/2014/main" id="{EDDAA61E-6A8D-446A-BD9E-6084EE5F9404}"/>
              </a:ext>
            </a:extLst>
          </p:cNvPr>
          <p:cNvSpPr txBox="1"/>
          <p:nvPr/>
        </p:nvSpPr>
        <p:spPr>
          <a:xfrm>
            <a:off x="6824870" y="1821601"/>
            <a:ext cx="4505739" cy="4739759"/>
          </a:xfrm>
          <a:prstGeom prst="rect">
            <a:avLst/>
          </a:prstGeom>
          <a:noFill/>
        </p:spPr>
        <p:txBody>
          <a:bodyPr wrap="square">
            <a:spAutoFit/>
          </a:bodyPr>
          <a:lstStyle/>
          <a:p>
            <a:pPr algn="ctr"/>
            <a:r>
              <a:rPr lang="fr-FR" sz="2400" b="1" i="0" u="none" strike="noStrike" baseline="0" dirty="0">
                <a:solidFill>
                  <a:srgbClr val="00B1F1"/>
                </a:solidFill>
              </a:rPr>
              <a:t>FREINS</a:t>
            </a:r>
          </a:p>
          <a:p>
            <a:pPr marL="285750" indent="-285750" algn="l">
              <a:buFont typeface="Arial" panose="020B0604020202020204" pitchFamily="34" charset="0"/>
              <a:buChar char="•"/>
            </a:pPr>
            <a:endParaRPr lang="fr-FR" sz="1800" b="1" i="0" u="none" strike="noStrike" baseline="0" dirty="0">
              <a:solidFill>
                <a:srgbClr val="00B1F1"/>
              </a:solidFill>
            </a:endParaRPr>
          </a:p>
          <a:p>
            <a:pPr marL="342900" indent="-342900" algn="l">
              <a:buFont typeface="Arial" panose="020B0604020202020204" pitchFamily="34" charset="0"/>
              <a:buChar char="•"/>
            </a:pPr>
            <a:r>
              <a:rPr lang="fr-FR" sz="2000" i="0" u="none" strike="noStrike" baseline="0" dirty="0">
                <a:solidFill>
                  <a:srgbClr val="000000"/>
                </a:solidFill>
              </a:rPr>
              <a:t>La production et les rendements sont encore hypothétiques sur des petites parcelles</a:t>
            </a:r>
          </a:p>
          <a:p>
            <a:pPr algn="l"/>
            <a:endParaRPr lang="fr-FR" sz="2000" i="0" u="none" strike="noStrike" baseline="0" dirty="0">
              <a:solidFill>
                <a:srgbClr val="000000"/>
              </a:solidFill>
            </a:endParaRPr>
          </a:p>
          <a:p>
            <a:pPr marL="342900" indent="-342900" algn="l">
              <a:buFont typeface="Arial" panose="020B0604020202020204" pitchFamily="34" charset="0"/>
              <a:buChar char="•"/>
            </a:pPr>
            <a:r>
              <a:rPr lang="fr-FR" sz="2000" i="0" u="none" strike="noStrike" baseline="0" dirty="0">
                <a:solidFill>
                  <a:srgbClr val="000000"/>
                </a:solidFill>
              </a:rPr>
              <a:t>Une production assez importante pour qu’elle soit rentable</a:t>
            </a:r>
          </a:p>
          <a:p>
            <a:pPr marL="342900" indent="-342900" algn="l">
              <a:buFont typeface="Arial" panose="020B0604020202020204" pitchFamily="34" charset="0"/>
              <a:buChar char="•"/>
            </a:pPr>
            <a:endParaRPr lang="fr-FR" sz="2000" i="0" u="none" strike="noStrike" baseline="0" dirty="0">
              <a:solidFill>
                <a:srgbClr val="000000"/>
              </a:solidFill>
            </a:endParaRPr>
          </a:p>
          <a:p>
            <a:pPr marL="342900" indent="-342900" algn="l">
              <a:buFont typeface="Arial" panose="020B0604020202020204" pitchFamily="34" charset="0"/>
              <a:buChar char="•"/>
            </a:pPr>
            <a:r>
              <a:rPr lang="fr-FR" sz="2000" dirty="0">
                <a:solidFill>
                  <a:srgbClr val="000000"/>
                </a:solidFill>
              </a:rPr>
              <a:t>Le coût d’une usine de transformation</a:t>
            </a:r>
          </a:p>
          <a:p>
            <a:pPr marL="342900" indent="-342900" algn="l">
              <a:buFont typeface="Arial" panose="020B0604020202020204" pitchFamily="34" charset="0"/>
              <a:buChar char="•"/>
            </a:pPr>
            <a:endParaRPr lang="fr-FR" sz="2000" dirty="0">
              <a:solidFill>
                <a:srgbClr val="000000"/>
              </a:solidFill>
            </a:endParaRPr>
          </a:p>
          <a:p>
            <a:pPr marL="342900" indent="-342900" algn="l">
              <a:buFont typeface="Arial" panose="020B0604020202020204" pitchFamily="34" charset="0"/>
              <a:buChar char="•"/>
            </a:pPr>
            <a:r>
              <a:rPr lang="fr-FR" sz="2000" dirty="0">
                <a:solidFill>
                  <a:srgbClr val="000000"/>
                </a:solidFill>
              </a:rPr>
              <a:t>Nécessité d’une volonté commune pour construire une filière entière de la culture à la vente, en passant par la transformation</a:t>
            </a:r>
            <a:endParaRPr lang="fr-FR" sz="2000" dirty="0"/>
          </a:p>
        </p:txBody>
      </p:sp>
    </p:spTree>
    <p:extLst>
      <p:ext uri="{BB962C8B-B14F-4D97-AF65-F5344CB8AC3E}">
        <p14:creationId xmlns:p14="http://schemas.microsoft.com/office/powerpoint/2010/main" val="77109962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2412</TotalTime>
  <Words>1071</Words>
  <Application>Microsoft Office PowerPoint</Application>
  <PresentationFormat>Grand écran</PresentationFormat>
  <Paragraphs>127</Paragraphs>
  <Slides>10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Communauté d'Agglomération du Grand Verdun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OURION Yohann</dc:creator>
  <cp:lastModifiedBy>Petr Gestion</cp:lastModifiedBy>
  <cp:revision>79</cp:revision>
  <dcterms:created xsi:type="dcterms:W3CDTF">2019-02-07T13:57:54Z</dcterms:created>
  <dcterms:modified xsi:type="dcterms:W3CDTF">2022-02-10T16:49:32Z</dcterms:modified>
</cp:coreProperties>
</file>