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5" r:id="rId4"/>
    <p:sldId id="279" r:id="rId5"/>
    <p:sldId id="266" r:id="rId6"/>
    <p:sldId id="267" r:id="rId7"/>
    <p:sldId id="268" r:id="rId8"/>
    <p:sldId id="262" r:id="rId9"/>
    <p:sldId id="282" r:id="rId10"/>
    <p:sldId id="264" r:id="rId11"/>
    <p:sldId id="275" r:id="rId12"/>
    <p:sldId id="273" r:id="rId13"/>
    <p:sldId id="272" r:id="rId14"/>
    <p:sldId id="276" r:id="rId15"/>
    <p:sldId id="271" r:id="rId16"/>
    <p:sldId id="274" r:id="rId17"/>
    <p:sldId id="269" r:id="rId18"/>
    <p:sldId id="27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Gestion" userId="3dcd2b261ae95595" providerId="LiveId" clId="{71A59940-7956-41A6-956C-646C08BDE266}"/>
    <pc:docChg chg="custSel modSld">
      <pc:chgData name="Petr Gestion" userId="3dcd2b261ae95595" providerId="LiveId" clId="{71A59940-7956-41A6-956C-646C08BDE266}" dt="2021-12-15T07:56:17.403" v="109"/>
      <pc:docMkLst>
        <pc:docMk/>
      </pc:docMkLst>
      <pc:sldChg chg="addSp delSp modSp mod">
        <pc:chgData name="Petr Gestion" userId="3dcd2b261ae95595" providerId="LiveId" clId="{71A59940-7956-41A6-956C-646C08BDE266}" dt="2021-12-15T07:53:35.805" v="68" actId="14100"/>
        <pc:sldMkLst>
          <pc:docMk/>
          <pc:sldMk cId="2649398169" sldId="256"/>
        </pc:sldMkLst>
        <pc:picChg chg="add mod">
          <ac:chgData name="Petr Gestion" userId="3dcd2b261ae95595" providerId="LiveId" clId="{71A59940-7956-41A6-956C-646C08BDE266}" dt="2021-12-15T07:53:20.444" v="64" actId="931"/>
          <ac:picMkLst>
            <pc:docMk/>
            <pc:sldMk cId="2649398169" sldId="256"/>
            <ac:picMk id="3" creationId="{60A8A187-CE5D-4AF4-8419-82809054D5F3}"/>
          </ac:picMkLst>
        </pc:picChg>
        <pc:picChg chg="del">
          <ac:chgData name="Petr Gestion" userId="3dcd2b261ae95595" providerId="LiveId" clId="{71A59940-7956-41A6-956C-646C08BDE266}" dt="2021-12-15T07:50:24.859" v="0" actId="478"/>
          <ac:picMkLst>
            <pc:docMk/>
            <pc:sldMk cId="2649398169" sldId="256"/>
            <ac:picMk id="4" creationId="{00000000-0000-0000-0000-000000000000}"/>
          </ac:picMkLst>
        </pc:picChg>
        <pc:picChg chg="add mod">
          <ac:chgData name="Petr Gestion" userId="3dcd2b261ae95595" providerId="LiveId" clId="{71A59940-7956-41A6-956C-646C08BDE266}" dt="2021-12-15T07:53:35.805" v="68" actId="14100"/>
          <ac:picMkLst>
            <pc:docMk/>
            <pc:sldMk cId="2649398169" sldId="256"/>
            <ac:picMk id="7" creationId="{A7EFC84F-824A-43EC-BB3F-4C1E5328FADC}"/>
          </ac:picMkLst>
        </pc:picChg>
      </pc:sldChg>
      <pc:sldChg chg="addSp delSp modSp mod">
        <pc:chgData name="Petr Gestion" userId="3dcd2b261ae95595" providerId="LiveId" clId="{71A59940-7956-41A6-956C-646C08BDE266}" dt="2021-12-15T07:53:48.299" v="73" actId="1076"/>
        <pc:sldMkLst>
          <pc:docMk/>
          <pc:sldMk cId="805151202" sldId="257"/>
        </pc:sldMkLst>
        <pc:picChg chg="del">
          <ac:chgData name="Petr Gestion" userId="3dcd2b261ae95595" providerId="LiveId" clId="{71A59940-7956-41A6-956C-646C08BDE266}" dt="2021-12-15T07:50:28.101" v="1" actId="478"/>
          <ac:picMkLst>
            <pc:docMk/>
            <pc:sldMk cId="805151202" sldId="257"/>
            <ac:picMk id="5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30.170" v="2" actId="478"/>
          <ac:picMkLst>
            <pc:docMk/>
            <pc:sldMk cId="805151202" sldId="257"/>
            <ac:picMk id="6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32.211" v="4" actId="478"/>
          <ac:picMkLst>
            <pc:docMk/>
            <pc:sldMk cId="805151202" sldId="257"/>
            <ac:picMk id="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31.368" v="3" actId="478"/>
          <ac:picMkLst>
            <pc:docMk/>
            <pc:sldMk cId="805151202" sldId="257"/>
            <ac:picMk id="8" creationId="{00000000-0000-0000-0000-000000000000}"/>
          </ac:picMkLst>
        </pc:picChg>
        <pc:picChg chg="add mod">
          <ac:chgData name="Petr Gestion" userId="3dcd2b261ae95595" providerId="LiveId" clId="{71A59940-7956-41A6-956C-646C08BDE266}" dt="2021-12-15T07:53:48.299" v="73" actId="1076"/>
          <ac:picMkLst>
            <pc:docMk/>
            <pc:sldMk cId="805151202" sldId="257"/>
            <ac:picMk id="9" creationId="{C0E43841-F4A2-429E-B63B-ADD28B55AE7E}"/>
          </ac:picMkLst>
        </pc:picChg>
      </pc:sldChg>
      <pc:sldChg chg="addSp delSp modSp mod">
        <pc:chgData name="Petr Gestion" userId="3dcd2b261ae95595" providerId="LiveId" clId="{71A59940-7956-41A6-956C-646C08BDE266}" dt="2021-12-15T07:54:04.264" v="81"/>
        <pc:sldMkLst>
          <pc:docMk/>
          <pc:sldMk cId="851533540" sldId="262"/>
        </pc:sldMkLst>
        <pc:picChg chg="add mod">
          <ac:chgData name="Petr Gestion" userId="3dcd2b261ae95595" providerId="LiveId" clId="{71A59940-7956-41A6-956C-646C08BDE266}" dt="2021-12-15T07:54:04.264" v="81"/>
          <ac:picMkLst>
            <pc:docMk/>
            <pc:sldMk cId="851533540" sldId="262"/>
            <ac:picMk id="9" creationId="{EC27B26C-000C-4292-96C0-50EC58C1CA6E}"/>
          </ac:picMkLst>
        </pc:picChg>
        <pc:picChg chg="del">
          <ac:chgData name="Petr Gestion" userId="3dcd2b261ae95595" providerId="LiveId" clId="{71A59940-7956-41A6-956C-646C08BDE266}" dt="2021-12-15T07:50:52.150" v="21" actId="478"/>
          <ac:picMkLst>
            <pc:docMk/>
            <pc:sldMk cId="851533540" sldId="262"/>
            <ac:picMk id="18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53.032" v="22" actId="478"/>
          <ac:picMkLst>
            <pc:docMk/>
            <pc:sldMk cId="851533540" sldId="262"/>
            <ac:picMk id="188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54.569" v="24" actId="478"/>
          <ac:picMkLst>
            <pc:docMk/>
            <pc:sldMk cId="851533540" sldId="262"/>
            <ac:picMk id="189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53.906" v="23" actId="478"/>
          <ac:picMkLst>
            <pc:docMk/>
            <pc:sldMk cId="851533540" sldId="262"/>
            <ac:picMk id="192" creationId="{00000000-0000-0000-0000-000000000000}"/>
          </ac:picMkLst>
        </pc:picChg>
      </pc:sldChg>
      <pc:sldChg chg="addSp delSp modSp mod">
        <pc:chgData name="Petr Gestion" userId="3dcd2b261ae95595" providerId="LiveId" clId="{71A59940-7956-41A6-956C-646C08BDE266}" dt="2021-12-15T07:54:05.227" v="82"/>
        <pc:sldMkLst>
          <pc:docMk/>
          <pc:sldMk cId="2119436701" sldId="263"/>
        </pc:sldMkLst>
        <pc:picChg chg="add mod">
          <ac:chgData name="Petr Gestion" userId="3dcd2b261ae95595" providerId="LiveId" clId="{71A59940-7956-41A6-956C-646C08BDE266}" dt="2021-12-15T07:54:05.227" v="82"/>
          <ac:picMkLst>
            <pc:docMk/>
            <pc:sldMk cId="2119436701" sldId="263"/>
            <ac:picMk id="7" creationId="{39D1D973-C622-4DD1-87FD-9BA4A6AA2C99}"/>
          </ac:picMkLst>
        </pc:picChg>
        <pc:picChg chg="del">
          <ac:chgData name="Petr Gestion" userId="3dcd2b261ae95595" providerId="LiveId" clId="{71A59940-7956-41A6-956C-646C08BDE266}" dt="2021-12-15T07:50:56.085" v="25" actId="478"/>
          <ac:picMkLst>
            <pc:docMk/>
            <pc:sldMk cId="2119436701" sldId="263"/>
            <ac:picMk id="19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57.001" v="26" actId="478"/>
          <ac:picMkLst>
            <pc:docMk/>
            <pc:sldMk cId="2119436701" sldId="263"/>
            <ac:picMk id="198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58.357" v="27" actId="478"/>
          <ac:picMkLst>
            <pc:docMk/>
            <pc:sldMk cId="2119436701" sldId="263"/>
            <ac:picMk id="201" creationId="{00000000-0000-0000-0000-000000000000}"/>
          </ac:picMkLst>
        </pc:picChg>
      </pc:sldChg>
      <pc:sldChg chg="addSp delSp modSp mod">
        <pc:chgData name="Petr Gestion" userId="3dcd2b261ae95595" providerId="LiveId" clId="{71A59940-7956-41A6-956C-646C08BDE266}" dt="2021-12-15T07:54:06.555" v="83"/>
        <pc:sldMkLst>
          <pc:docMk/>
          <pc:sldMk cId="1493076889" sldId="264"/>
        </pc:sldMkLst>
        <pc:picChg chg="add mod">
          <ac:chgData name="Petr Gestion" userId="3dcd2b261ae95595" providerId="LiveId" clId="{71A59940-7956-41A6-956C-646C08BDE266}" dt="2021-12-15T07:54:06.555" v="83"/>
          <ac:picMkLst>
            <pc:docMk/>
            <pc:sldMk cId="1493076889" sldId="264"/>
            <ac:picMk id="8" creationId="{A793640B-074E-4D56-B8F3-568AB5FD6492}"/>
          </ac:picMkLst>
        </pc:picChg>
        <pc:picChg chg="del">
          <ac:chgData name="Petr Gestion" userId="3dcd2b261ae95595" providerId="LiveId" clId="{71A59940-7956-41A6-956C-646C08BDE266}" dt="2021-12-15T07:51:11.427" v="29" actId="478"/>
          <ac:picMkLst>
            <pc:docMk/>
            <pc:sldMk cId="1493076889" sldId="264"/>
            <ac:picMk id="206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10.446" v="28" actId="478"/>
          <ac:picMkLst>
            <pc:docMk/>
            <pc:sldMk cId="1493076889" sldId="264"/>
            <ac:picMk id="20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12.437" v="30" actId="478"/>
          <ac:picMkLst>
            <pc:docMk/>
            <pc:sldMk cId="1493076889" sldId="264"/>
            <ac:picMk id="210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13.129" v="31" actId="478"/>
          <ac:picMkLst>
            <pc:docMk/>
            <pc:sldMk cId="1493076889" sldId="264"/>
            <ac:picMk id="211" creationId="{00000000-0000-0000-0000-000000000000}"/>
          </ac:picMkLst>
        </pc:picChg>
      </pc:sldChg>
      <pc:sldChg chg="addSp delSp modSp mod">
        <pc:chgData name="Petr Gestion" userId="3dcd2b261ae95595" providerId="LiveId" clId="{71A59940-7956-41A6-956C-646C08BDE266}" dt="2021-12-15T07:53:59.251" v="77"/>
        <pc:sldMkLst>
          <pc:docMk/>
          <pc:sldMk cId="2193322124" sldId="265"/>
        </pc:sldMkLst>
        <pc:picChg chg="del">
          <ac:chgData name="Petr Gestion" userId="3dcd2b261ae95595" providerId="LiveId" clId="{71A59940-7956-41A6-956C-646C08BDE266}" dt="2021-12-15T07:50:34.548" v="5" actId="478"/>
          <ac:picMkLst>
            <pc:docMk/>
            <pc:sldMk cId="2193322124" sldId="265"/>
            <ac:picMk id="5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35.472" v="6" actId="478"/>
          <ac:picMkLst>
            <pc:docMk/>
            <pc:sldMk cId="2193322124" sldId="265"/>
            <ac:picMk id="6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36.902" v="8" actId="478"/>
          <ac:picMkLst>
            <pc:docMk/>
            <pc:sldMk cId="2193322124" sldId="265"/>
            <ac:picMk id="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36.269" v="7" actId="478"/>
          <ac:picMkLst>
            <pc:docMk/>
            <pc:sldMk cId="2193322124" sldId="265"/>
            <ac:picMk id="8" creationId="{00000000-0000-0000-0000-000000000000}"/>
          </ac:picMkLst>
        </pc:picChg>
        <pc:picChg chg="add del mod">
          <ac:chgData name="Petr Gestion" userId="3dcd2b261ae95595" providerId="LiveId" clId="{71A59940-7956-41A6-956C-646C08BDE266}" dt="2021-12-15T07:53:52.629" v="74" actId="478"/>
          <ac:picMkLst>
            <pc:docMk/>
            <pc:sldMk cId="2193322124" sldId="265"/>
            <ac:picMk id="10" creationId="{72F13F71-E803-4A39-BDF3-8FAE8C86013E}"/>
          </ac:picMkLst>
        </pc:picChg>
        <pc:picChg chg="add mod">
          <ac:chgData name="Petr Gestion" userId="3dcd2b261ae95595" providerId="LiveId" clId="{71A59940-7956-41A6-956C-646C08BDE266}" dt="2021-12-15T07:53:59.251" v="77"/>
          <ac:picMkLst>
            <pc:docMk/>
            <pc:sldMk cId="2193322124" sldId="265"/>
            <ac:picMk id="11" creationId="{834DB2B7-4A79-4F56-A2D4-5EBB1D6DB394}"/>
          </ac:picMkLst>
        </pc:picChg>
      </pc:sldChg>
      <pc:sldChg chg="addSp delSp modSp mod">
        <pc:chgData name="Petr Gestion" userId="3dcd2b261ae95595" providerId="LiveId" clId="{71A59940-7956-41A6-956C-646C08BDE266}" dt="2021-12-15T07:54:00.692" v="78"/>
        <pc:sldMkLst>
          <pc:docMk/>
          <pc:sldMk cId="771099628" sldId="266"/>
        </pc:sldMkLst>
        <pc:picChg chg="del">
          <ac:chgData name="Petr Gestion" userId="3dcd2b261ae95595" providerId="LiveId" clId="{71A59940-7956-41A6-956C-646C08BDE266}" dt="2021-12-15T07:50:38.804" v="9" actId="478"/>
          <ac:picMkLst>
            <pc:docMk/>
            <pc:sldMk cId="771099628" sldId="266"/>
            <ac:picMk id="5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40.374" v="10" actId="478"/>
          <ac:picMkLst>
            <pc:docMk/>
            <pc:sldMk cId="771099628" sldId="266"/>
            <ac:picMk id="6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41.989" v="12" actId="478"/>
          <ac:picMkLst>
            <pc:docMk/>
            <pc:sldMk cId="771099628" sldId="266"/>
            <ac:picMk id="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41.227" v="11" actId="478"/>
          <ac:picMkLst>
            <pc:docMk/>
            <pc:sldMk cId="771099628" sldId="266"/>
            <ac:picMk id="8" creationId="{00000000-0000-0000-0000-000000000000}"/>
          </ac:picMkLst>
        </pc:picChg>
        <pc:picChg chg="add del mod">
          <ac:chgData name="Petr Gestion" userId="3dcd2b261ae95595" providerId="LiveId" clId="{71A59940-7956-41A6-956C-646C08BDE266}" dt="2021-12-15T07:53:54.081" v="75" actId="478"/>
          <ac:picMkLst>
            <pc:docMk/>
            <pc:sldMk cId="771099628" sldId="266"/>
            <ac:picMk id="10" creationId="{69D761D8-D1B9-46ED-A3F1-928B9953CF2A}"/>
          </ac:picMkLst>
        </pc:picChg>
        <pc:picChg chg="add mod">
          <ac:chgData name="Petr Gestion" userId="3dcd2b261ae95595" providerId="LiveId" clId="{71A59940-7956-41A6-956C-646C08BDE266}" dt="2021-12-15T07:54:00.692" v="78"/>
          <ac:picMkLst>
            <pc:docMk/>
            <pc:sldMk cId="771099628" sldId="266"/>
            <ac:picMk id="11" creationId="{36BE77DA-8F29-487E-AB2A-01CD4BDBB551}"/>
          </ac:picMkLst>
        </pc:picChg>
      </pc:sldChg>
      <pc:sldChg chg="addSp delSp modSp mod">
        <pc:chgData name="Petr Gestion" userId="3dcd2b261ae95595" providerId="LiveId" clId="{71A59940-7956-41A6-956C-646C08BDE266}" dt="2021-12-15T07:54:01.544" v="79"/>
        <pc:sldMkLst>
          <pc:docMk/>
          <pc:sldMk cId="4031863002" sldId="267"/>
        </pc:sldMkLst>
        <pc:picChg chg="del">
          <ac:chgData name="Petr Gestion" userId="3dcd2b261ae95595" providerId="LiveId" clId="{71A59940-7956-41A6-956C-646C08BDE266}" dt="2021-12-15T07:50:43.921" v="13" actId="478"/>
          <ac:picMkLst>
            <pc:docMk/>
            <pc:sldMk cId="4031863002" sldId="267"/>
            <ac:picMk id="5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44.756" v="14" actId="478"/>
          <ac:picMkLst>
            <pc:docMk/>
            <pc:sldMk cId="4031863002" sldId="267"/>
            <ac:picMk id="6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45.909" v="16" actId="478"/>
          <ac:picMkLst>
            <pc:docMk/>
            <pc:sldMk cId="4031863002" sldId="267"/>
            <ac:picMk id="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45.271" v="15" actId="478"/>
          <ac:picMkLst>
            <pc:docMk/>
            <pc:sldMk cId="4031863002" sldId="267"/>
            <ac:picMk id="8" creationId="{00000000-0000-0000-0000-000000000000}"/>
          </ac:picMkLst>
        </pc:picChg>
        <pc:picChg chg="add del mod">
          <ac:chgData name="Petr Gestion" userId="3dcd2b261ae95595" providerId="LiveId" clId="{71A59940-7956-41A6-956C-646C08BDE266}" dt="2021-12-15T07:53:55.392" v="76" actId="478"/>
          <ac:picMkLst>
            <pc:docMk/>
            <pc:sldMk cId="4031863002" sldId="267"/>
            <ac:picMk id="10" creationId="{33EDA2FA-C00D-4164-8DDC-3AE187F5EEC7}"/>
          </ac:picMkLst>
        </pc:picChg>
        <pc:picChg chg="add mod">
          <ac:chgData name="Petr Gestion" userId="3dcd2b261ae95595" providerId="LiveId" clId="{71A59940-7956-41A6-956C-646C08BDE266}" dt="2021-12-15T07:54:01.544" v="79"/>
          <ac:picMkLst>
            <pc:docMk/>
            <pc:sldMk cId="4031863002" sldId="267"/>
            <ac:picMk id="11" creationId="{36E6559B-CBE3-4BD5-810F-7BBFF0F07511}"/>
          </ac:picMkLst>
        </pc:picChg>
      </pc:sldChg>
      <pc:sldChg chg="addSp delSp modSp mod">
        <pc:chgData name="Petr Gestion" userId="3dcd2b261ae95595" providerId="LiveId" clId="{71A59940-7956-41A6-956C-646C08BDE266}" dt="2021-12-15T07:54:02.886" v="80"/>
        <pc:sldMkLst>
          <pc:docMk/>
          <pc:sldMk cId="3800038791" sldId="268"/>
        </pc:sldMkLst>
        <pc:picChg chg="del">
          <ac:chgData name="Petr Gestion" userId="3dcd2b261ae95595" providerId="LiveId" clId="{71A59940-7956-41A6-956C-646C08BDE266}" dt="2021-12-15T07:50:47.923" v="17" actId="478"/>
          <ac:picMkLst>
            <pc:docMk/>
            <pc:sldMk cId="3800038791" sldId="268"/>
            <ac:picMk id="5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48.585" v="18" actId="478"/>
          <ac:picMkLst>
            <pc:docMk/>
            <pc:sldMk cId="3800038791" sldId="268"/>
            <ac:picMk id="6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49.872" v="20" actId="478"/>
          <ac:picMkLst>
            <pc:docMk/>
            <pc:sldMk cId="3800038791" sldId="268"/>
            <ac:picMk id="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0:49.234" v="19" actId="478"/>
          <ac:picMkLst>
            <pc:docMk/>
            <pc:sldMk cId="3800038791" sldId="268"/>
            <ac:picMk id="8" creationId="{00000000-0000-0000-0000-000000000000}"/>
          </ac:picMkLst>
        </pc:picChg>
        <pc:picChg chg="add mod">
          <ac:chgData name="Petr Gestion" userId="3dcd2b261ae95595" providerId="LiveId" clId="{71A59940-7956-41A6-956C-646C08BDE266}" dt="2021-12-15T07:54:02.886" v="80"/>
          <ac:picMkLst>
            <pc:docMk/>
            <pc:sldMk cId="3800038791" sldId="268"/>
            <ac:picMk id="10" creationId="{D3FBBFD8-ED78-4D47-BF2A-FA1F6E6C920D}"/>
          </ac:picMkLst>
        </pc:picChg>
      </pc:sldChg>
      <pc:sldChg chg="addSp delSp modSp mod">
        <pc:chgData name="Petr Gestion" userId="3dcd2b261ae95595" providerId="LiveId" clId="{71A59940-7956-41A6-956C-646C08BDE266}" dt="2021-12-15T07:56:15.547" v="108"/>
        <pc:sldMkLst>
          <pc:docMk/>
          <pc:sldMk cId="1034274956" sldId="269"/>
        </pc:sldMkLst>
        <pc:picChg chg="del">
          <ac:chgData name="Petr Gestion" userId="3dcd2b261ae95595" providerId="LiveId" clId="{71A59940-7956-41A6-956C-646C08BDE266}" dt="2021-12-15T07:51:41.284" v="56" actId="478"/>
          <ac:picMkLst>
            <pc:docMk/>
            <pc:sldMk cId="1034274956" sldId="269"/>
            <ac:picMk id="5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45.934" v="59" actId="478"/>
          <ac:picMkLst>
            <pc:docMk/>
            <pc:sldMk cId="1034274956" sldId="269"/>
            <ac:picMk id="6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44.828" v="57" actId="478"/>
          <ac:picMkLst>
            <pc:docMk/>
            <pc:sldMk cId="1034274956" sldId="269"/>
            <ac:picMk id="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45.434" v="58" actId="478"/>
          <ac:picMkLst>
            <pc:docMk/>
            <pc:sldMk cId="1034274956" sldId="269"/>
            <ac:picMk id="8" creationId="{00000000-0000-0000-0000-000000000000}"/>
          </ac:picMkLst>
        </pc:picChg>
        <pc:picChg chg="add mod">
          <ac:chgData name="Petr Gestion" userId="3dcd2b261ae95595" providerId="LiveId" clId="{71A59940-7956-41A6-956C-646C08BDE266}" dt="2021-12-15T07:56:15.547" v="108"/>
          <ac:picMkLst>
            <pc:docMk/>
            <pc:sldMk cId="1034274956" sldId="269"/>
            <ac:picMk id="10" creationId="{D7FC7291-91EB-4BC5-835C-FD86F2D0727F}"/>
          </ac:picMkLst>
        </pc:picChg>
      </pc:sldChg>
      <pc:sldChg chg="addSp delSp modSp mod">
        <pc:chgData name="Petr Gestion" userId="3dcd2b261ae95595" providerId="LiveId" clId="{71A59940-7956-41A6-956C-646C08BDE266}" dt="2021-12-15T07:56:09.656" v="106" actId="1076"/>
        <pc:sldMkLst>
          <pc:docMk/>
          <pc:sldMk cId="1136558860" sldId="271"/>
        </pc:sldMkLst>
        <pc:picChg chg="mod">
          <ac:chgData name="Petr Gestion" userId="3dcd2b261ae95595" providerId="LiveId" clId="{71A59940-7956-41A6-956C-646C08BDE266}" dt="2021-12-15T07:56:09.656" v="106" actId="1076"/>
          <ac:picMkLst>
            <pc:docMk/>
            <pc:sldMk cId="1136558860" sldId="271"/>
            <ac:picMk id="2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32.855" v="48" actId="478"/>
          <ac:picMkLst>
            <pc:docMk/>
            <pc:sldMk cId="1136558860" sldId="271"/>
            <ac:picMk id="5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33.527" v="49" actId="478"/>
          <ac:picMkLst>
            <pc:docMk/>
            <pc:sldMk cId="1136558860" sldId="271"/>
            <ac:picMk id="6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34.883" v="51" actId="478"/>
          <ac:picMkLst>
            <pc:docMk/>
            <pc:sldMk cId="1136558860" sldId="271"/>
            <ac:picMk id="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34.149" v="50" actId="478"/>
          <ac:picMkLst>
            <pc:docMk/>
            <pc:sldMk cId="1136558860" sldId="271"/>
            <ac:picMk id="8" creationId="{00000000-0000-0000-0000-000000000000}"/>
          </ac:picMkLst>
        </pc:picChg>
        <pc:picChg chg="add mod">
          <ac:chgData name="Petr Gestion" userId="3dcd2b261ae95595" providerId="LiveId" clId="{71A59940-7956-41A6-956C-646C08BDE266}" dt="2021-12-15T07:56:04.779" v="104"/>
          <ac:picMkLst>
            <pc:docMk/>
            <pc:sldMk cId="1136558860" sldId="271"/>
            <ac:picMk id="28" creationId="{94A67DCF-9891-4679-B907-9A87C8D53F9E}"/>
          </ac:picMkLst>
        </pc:picChg>
      </pc:sldChg>
      <pc:sldChg chg="addSp delSp modSp mod">
        <pc:chgData name="Petr Gestion" userId="3dcd2b261ae95595" providerId="LiveId" clId="{71A59940-7956-41A6-956C-646C08BDE266}" dt="2021-12-15T07:56:01.346" v="102"/>
        <pc:sldMkLst>
          <pc:docMk/>
          <pc:sldMk cId="2374639208" sldId="272"/>
        </pc:sldMkLst>
        <pc:picChg chg="del">
          <ac:chgData name="Petr Gestion" userId="3dcd2b261ae95595" providerId="LiveId" clId="{71A59940-7956-41A6-956C-646C08BDE266}" dt="2021-12-15T07:51:24.704" v="40" actId="478"/>
          <ac:picMkLst>
            <pc:docMk/>
            <pc:sldMk cId="2374639208" sldId="272"/>
            <ac:picMk id="5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25.557" v="41" actId="478"/>
          <ac:picMkLst>
            <pc:docMk/>
            <pc:sldMk cId="2374639208" sldId="272"/>
            <ac:picMk id="6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26.824" v="43" actId="478"/>
          <ac:picMkLst>
            <pc:docMk/>
            <pc:sldMk cId="2374639208" sldId="272"/>
            <ac:picMk id="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26.156" v="42" actId="478"/>
          <ac:picMkLst>
            <pc:docMk/>
            <pc:sldMk cId="2374639208" sldId="272"/>
            <ac:picMk id="8" creationId="{00000000-0000-0000-0000-000000000000}"/>
          </ac:picMkLst>
        </pc:picChg>
        <pc:picChg chg="add mod">
          <ac:chgData name="Petr Gestion" userId="3dcd2b261ae95595" providerId="LiveId" clId="{71A59940-7956-41A6-956C-646C08BDE266}" dt="2021-12-15T07:56:01.346" v="102"/>
          <ac:picMkLst>
            <pc:docMk/>
            <pc:sldMk cId="2374639208" sldId="272"/>
            <ac:picMk id="28" creationId="{BFA55D2C-C334-4CEC-800A-E930A709E3AD}"/>
          </ac:picMkLst>
        </pc:picChg>
      </pc:sldChg>
      <pc:sldChg chg="addSp delSp modSp mod">
        <pc:chgData name="Petr Gestion" userId="3dcd2b261ae95595" providerId="LiveId" clId="{71A59940-7956-41A6-956C-646C08BDE266}" dt="2021-12-15T07:55:59.998" v="101"/>
        <pc:sldMkLst>
          <pc:docMk/>
          <pc:sldMk cId="3540338996" sldId="273"/>
        </pc:sldMkLst>
        <pc:picChg chg="mod">
          <ac:chgData name="Petr Gestion" userId="3dcd2b261ae95595" providerId="LiveId" clId="{71A59940-7956-41A6-956C-646C08BDE266}" dt="2021-12-15T07:55:48.972" v="95" actId="14100"/>
          <ac:picMkLst>
            <pc:docMk/>
            <pc:sldMk cId="3540338996" sldId="273"/>
            <ac:picMk id="4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19.787" v="37" actId="478"/>
          <ac:picMkLst>
            <pc:docMk/>
            <pc:sldMk cId="3540338996" sldId="273"/>
            <ac:picMk id="5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19.259" v="36" actId="478"/>
          <ac:picMkLst>
            <pc:docMk/>
            <pc:sldMk cId="3540338996" sldId="273"/>
            <ac:picMk id="6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21.658" v="39" actId="478"/>
          <ac:picMkLst>
            <pc:docMk/>
            <pc:sldMk cId="3540338996" sldId="273"/>
            <ac:picMk id="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20.942" v="38" actId="478"/>
          <ac:picMkLst>
            <pc:docMk/>
            <pc:sldMk cId="3540338996" sldId="273"/>
            <ac:picMk id="8" creationId="{00000000-0000-0000-0000-000000000000}"/>
          </ac:picMkLst>
        </pc:picChg>
        <pc:picChg chg="add del mod">
          <ac:chgData name="Petr Gestion" userId="3dcd2b261ae95595" providerId="LiveId" clId="{71A59940-7956-41A6-956C-646C08BDE266}" dt="2021-12-15T07:55:56.033" v="100" actId="478"/>
          <ac:picMkLst>
            <pc:docMk/>
            <pc:sldMk cId="3540338996" sldId="273"/>
            <ac:picMk id="22" creationId="{3A2B72C4-5906-4726-A6DD-B24FF6A68BA6}"/>
          </ac:picMkLst>
        </pc:picChg>
        <pc:picChg chg="add mod">
          <ac:chgData name="Petr Gestion" userId="3dcd2b261ae95595" providerId="LiveId" clId="{71A59940-7956-41A6-956C-646C08BDE266}" dt="2021-12-15T07:55:59.998" v="101"/>
          <ac:picMkLst>
            <pc:docMk/>
            <pc:sldMk cId="3540338996" sldId="273"/>
            <ac:picMk id="23" creationId="{6643AE0A-D7B6-40BD-B74C-AAD2DEEDED66}"/>
          </ac:picMkLst>
        </pc:picChg>
      </pc:sldChg>
      <pc:sldChg chg="addSp delSp modSp mod">
        <pc:chgData name="Petr Gestion" userId="3dcd2b261ae95595" providerId="LiveId" clId="{71A59940-7956-41A6-956C-646C08BDE266}" dt="2021-12-15T07:56:12.322" v="107"/>
        <pc:sldMkLst>
          <pc:docMk/>
          <pc:sldMk cId="3413537104" sldId="274"/>
        </pc:sldMkLst>
        <pc:picChg chg="del">
          <ac:chgData name="Petr Gestion" userId="3dcd2b261ae95595" providerId="LiveId" clId="{71A59940-7956-41A6-956C-646C08BDE266}" dt="2021-12-15T07:51:37.827" v="52" actId="478"/>
          <ac:picMkLst>
            <pc:docMk/>
            <pc:sldMk cId="3413537104" sldId="274"/>
            <ac:picMk id="5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38.593" v="53" actId="478"/>
          <ac:picMkLst>
            <pc:docMk/>
            <pc:sldMk cId="3413537104" sldId="274"/>
            <ac:picMk id="6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39.926" v="55" actId="478"/>
          <ac:picMkLst>
            <pc:docMk/>
            <pc:sldMk cId="3413537104" sldId="274"/>
            <ac:picMk id="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39.335" v="54" actId="478"/>
          <ac:picMkLst>
            <pc:docMk/>
            <pc:sldMk cId="3413537104" sldId="274"/>
            <ac:picMk id="8" creationId="{00000000-0000-0000-0000-000000000000}"/>
          </ac:picMkLst>
        </pc:picChg>
        <pc:picChg chg="add mod">
          <ac:chgData name="Petr Gestion" userId="3dcd2b261ae95595" providerId="LiveId" clId="{71A59940-7956-41A6-956C-646C08BDE266}" dt="2021-12-15T07:56:12.322" v="107"/>
          <ac:picMkLst>
            <pc:docMk/>
            <pc:sldMk cId="3413537104" sldId="274"/>
            <ac:picMk id="22" creationId="{BBA16697-CCA4-4003-A9CC-65A3AFF064A8}"/>
          </ac:picMkLst>
        </pc:picChg>
      </pc:sldChg>
      <pc:sldChg chg="addSp delSp modSp mod">
        <pc:chgData name="Petr Gestion" userId="3dcd2b261ae95595" providerId="LiveId" clId="{71A59940-7956-41A6-956C-646C08BDE266}" dt="2021-12-15T07:54:07.784" v="84"/>
        <pc:sldMkLst>
          <pc:docMk/>
          <pc:sldMk cId="135842684" sldId="275"/>
        </pc:sldMkLst>
        <pc:picChg chg="del">
          <ac:chgData name="Petr Gestion" userId="3dcd2b261ae95595" providerId="LiveId" clId="{71A59940-7956-41A6-956C-646C08BDE266}" dt="2021-12-15T07:51:14.613" v="32" actId="478"/>
          <ac:picMkLst>
            <pc:docMk/>
            <pc:sldMk cId="135842684" sldId="275"/>
            <ac:picMk id="5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16.419" v="34" actId="478"/>
          <ac:picMkLst>
            <pc:docMk/>
            <pc:sldMk cId="135842684" sldId="275"/>
            <ac:picMk id="6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17.340" v="35" actId="478"/>
          <ac:picMkLst>
            <pc:docMk/>
            <pc:sldMk cId="135842684" sldId="275"/>
            <ac:picMk id="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15.529" v="33" actId="478"/>
          <ac:picMkLst>
            <pc:docMk/>
            <pc:sldMk cId="135842684" sldId="275"/>
            <ac:picMk id="8" creationId="{00000000-0000-0000-0000-000000000000}"/>
          </ac:picMkLst>
        </pc:picChg>
        <pc:picChg chg="add mod">
          <ac:chgData name="Petr Gestion" userId="3dcd2b261ae95595" providerId="LiveId" clId="{71A59940-7956-41A6-956C-646C08BDE266}" dt="2021-12-15T07:54:07.784" v="84"/>
          <ac:picMkLst>
            <pc:docMk/>
            <pc:sldMk cId="135842684" sldId="275"/>
            <ac:picMk id="11" creationId="{E824D9E4-C4C5-46AC-B386-D6C239E34196}"/>
          </ac:picMkLst>
        </pc:picChg>
      </pc:sldChg>
      <pc:sldChg chg="addSp delSp modSp mod">
        <pc:chgData name="Petr Gestion" userId="3dcd2b261ae95595" providerId="LiveId" clId="{71A59940-7956-41A6-956C-646C08BDE266}" dt="2021-12-15T07:56:03.239" v="103"/>
        <pc:sldMkLst>
          <pc:docMk/>
          <pc:sldMk cId="4203814388" sldId="276"/>
        </pc:sldMkLst>
        <pc:picChg chg="del">
          <ac:chgData name="Petr Gestion" userId="3dcd2b261ae95595" providerId="LiveId" clId="{71A59940-7956-41A6-956C-646C08BDE266}" dt="2021-12-15T07:51:28.962" v="44" actId="478"/>
          <ac:picMkLst>
            <pc:docMk/>
            <pc:sldMk cId="4203814388" sldId="276"/>
            <ac:picMk id="5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29.797" v="45" actId="478"/>
          <ac:picMkLst>
            <pc:docMk/>
            <pc:sldMk cId="4203814388" sldId="276"/>
            <ac:picMk id="6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31.114" v="47" actId="478"/>
          <ac:picMkLst>
            <pc:docMk/>
            <pc:sldMk cId="4203814388" sldId="276"/>
            <ac:picMk id="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30.364" v="46" actId="478"/>
          <ac:picMkLst>
            <pc:docMk/>
            <pc:sldMk cId="4203814388" sldId="276"/>
            <ac:picMk id="8" creationId="{00000000-0000-0000-0000-000000000000}"/>
          </ac:picMkLst>
        </pc:picChg>
        <pc:picChg chg="add mod">
          <ac:chgData name="Petr Gestion" userId="3dcd2b261ae95595" providerId="LiveId" clId="{71A59940-7956-41A6-956C-646C08BDE266}" dt="2021-12-15T07:56:03.239" v="103"/>
          <ac:picMkLst>
            <pc:docMk/>
            <pc:sldMk cId="4203814388" sldId="276"/>
            <ac:picMk id="22" creationId="{1F54518C-AD2E-4094-BF9F-FE2EAC2EFE40}"/>
          </ac:picMkLst>
        </pc:picChg>
      </pc:sldChg>
      <pc:sldChg chg="addSp delSp modSp mod">
        <pc:chgData name="Petr Gestion" userId="3dcd2b261ae95595" providerId="LiveId" clId="{71A59940-7956-41A6-956C-646C08BDE266}" dt="2021-12-15T07:56:17.403" v="109"/>
        <pc:sldMkLst>
          <pc:docMk/>
          <pc:sldMk cId="3326571855" sldId="277"/>
        </pc:sldMkLst>
        <pc:picChg chg="del">
          <ac:chgData name="Petr Gestion" userId="3dcd2b261ae95595" providerId="LiveId" clId="{71A59940-7956-41A6-956C-646C08BDE266}" dt="2021-12-15T07:51:49.184" v="60" actId="478"/>
          <ac:picMkLst>
            <pc:docMk/>
            <pc:sldMk cId="3326571855" sldId="277"/>
            <ac:picMk id="5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49.902" v="61" actId="478"/>
          <ac:picMkLst>
            <pc:docMk/>
            <pc:sldMk cId="3326571855" sldId="277"/>
            <ac:picMk id="6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51.042" v="63" actId="478"/>
          <ac:picMkLst>
            <pc:docMk/>
            <pc:sldMk cId="3326571855" sldId="277"/>
            <ac:picMk id="7" creationId="{00000000-0000-0000-0000-000000000000}"/>
          </ac:picMkLst>
        </pc:picChg>
        <pc:picChg chg="del">
          <ac:chgData name="Petr Gestion" userId="3dcd2b261ae95595" providerId="LiveId" clId="{71A59940-7956-41A6-956C-646C08BDE266}" dt="2021-12-15T07:51:50.528" v="62" actId="478"/>
          <ac:picMkLst>
            <pc:docMk/>
            <pc:sldMk cId="3326571855" sldId="277"/>
            <ac:picMk id="8" creationId="{00000000-0000-0000-0000-000000000000}"/>
          </ac:picMkLst>
        </pc:picChg>
        <pc:picChg chg="add mod">
          <ac:chgData name="Petr Gestion" userId="3dcd2b261ae95595" providerId="LiveId" clId="{71A59940-7956-41A6-956C-646C08BDE266}" dt="2021-12-15T07:56:17.403" v="109"/>
          <ac:picMkLst>
            <pc:docMk/>
            <pc:sldMk cId="3326571855" sldId="277"/>
            <ac:picMk id="10" creationId="{32BDDAAB-520A-4BE8-A551-31B0FFE797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34ABE-D3A4-4209-9C81-22B862DB1064}" type="datetimeFigureOut">
              <a:rPr lang="fr-FR" smtClean="0"/>
              <a:pPr/>
              <a:t>10/02/2022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94ADF-19B5-46CF-8066-05A8542554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22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81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43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252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545-11FC-45DC-99A2-66B59CFA2E98}" type="datetimeFigureOut">
              <a:rPr lang="fr-FR" smtClean="0"/>
              <a:pPr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1D9-D403-487D-8F53-A6FAA6690D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02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545-11FC-45DC-99A2-66B59CFA2E98}" type="datetimeFigureOut">
              <a:rPr lang="fr-FR" smtClean="0"/>
              <a:pPr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1D9-D403-487D-8F53-A6FAA6690D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67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545-11FC-45DC-99A2-66B59CFA2E98}" type="datetimeFigureOut">
              <a:rPr lang="fr-FR" smtClean="0"/>
              <a:pPr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1D9-D403-487D-8F53-A6FAA6690D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50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545-11FC-45DC-99A2-66B59CFA2E98}" type="datetimeFigureOut">
              <a:rPr lang="fr-FR" smtClean="0"/>
              <a:pPr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1D9-D403-487D-8F53-A6FAA6690D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7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545-11FC-45DC-99A2-66B59CFA2E98}" type="datetimeFigureOut">
              <a:rPr lang="fr-FR" smtClean="0"/>
              <a:pPr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1D9-D403-487D-8F53-A6FAA6690D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33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545-11FC-45DC-99A2-66B59CFA2E98}" type="datetimeFigureOut">
              <a:rPr lang="fr-FR" smtClean="0"/>
              <a:pPr/>
              <a:t>10/02/2022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1D9-D403-487D-8F53-A6FAA6690D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08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545-11FC-45DC-99A2-66B59CFA2E98}" type="datetimeFigureOut">
              <a:rPr lang="fr-FR" smtClean="0"/>
              <a:pPr/>
              <a:t>10/02/2022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1D9-D403-487D-8F53-A6FAA6690D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78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545-11FC-45DC-99A2-66B59CFA2E98}" type="datetimeFigureOut">
              <a:rPr lang="fr-FR" smtClean="0"/>
              <a:pPr/>
              <a:t>10/02/2022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1D9-D403-487D-8F53-A6FAA6690D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41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545-11FC-45DC-99A2-66B59CFA2E98}" type="datetimeFigureOut">
              <a:rPr lang="fr-FR" smtClean="0"/>
              <a:pPr/>
              <a:t>10/02/2022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1D9-D403-487D-8F53-A6FAA6690D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67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545-11FC-45DC-99A2-66B59CFA2E98}" type="datetimeFigureOut">
              <a:rPr lang="fr-FR" smtClean="0"/>
              <a:pPr/>
              <a:t>10/02/2022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1D9-D403-487D-8F53-A6FAA6690D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9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5545-11FC-45DC-99A2-66B59CFA2E98}" type="datetimeFigureOut">
              <a:rPr lang="fr-FR" smtClean="0"/>
              <a:pPr/>
              <a:t>10/02/2022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1D9-D403-487D-8F53-A6FAA6690D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04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55545-11FC-45DC-99A2-66B59CFA2E98}" type="datetimeFigureOut">
              <a:rPr lang="fr-FR" smtClean="0"/>
              <a:pPr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21D9-D403-487D-8F53-A6FAA6690D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08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84532" y="4534747"/>
            <a:ext cx="8022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Conférence matériaux biosourcés dans le bâtiment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604840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10 Février 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A8A187-CE5D-4AF4-8419-82809054D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810039"/>
            <a:ext cx="3937000" cy="3657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EFC84F-824A-43EC-BB3F-4C1E5328FA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8" y="241852"/>
            <a:ext cx="1223180" cy="11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9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2021508" y="1344801"/>
            <a:ext cx="68247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sz="2800" b="1" dirty="0">
                <a:solidFill>
                  <a:srgbClr val="289432"/>
                </a:solidFill>
              </a:rPr>
              <a:t>Représentation des matériaux biosourcé sur 28 constructions</a:t>
            </a:r>
            <a:endParaRPr sz="2800" b="1" dirty="0">
              <a:solidFill>
                <a:srgbClr val="289432"/>
              </a:solidFill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333" y="2858908"/>
            <a:ext cx="8411050" cy="350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93640B-074E-4D56-B8F3-568AB5FD64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7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073752" y="974500"/>
            <a:ext cx="8740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89432"/>
                </a:solidFill>
              </a:rPr>
              <a:t>	Définitions des termes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435" y="2498378"/>
            <a:ext cx="98707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Inertie thermique : </a:t>
            </a:r>
            <a:r>
              <a:rPr lang="fr-FR" sz="2400" dirty="0"/>
              <a:t>C’est la capacité d’un matériau à stocker de la chaleur ou de la fraîcheur.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Déphasage thermique : </a:t>
            </a:r>
            <a:r>
              <a:rPr lang="fr-FR" sz="2400" dirty="0"/>
              <a:t>C’est le temps que met un front de chaleur pour traverser une épaisseur donnée de matériau.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Capacité hygrothermique : </a:t>
            </a:r>
            <a:r>
              <a:rPr lang="fr-FR" sz="2400" dirty="0"/>
              <a:t>C’est la régulation de l’humidité des locaux.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824D9E4-C4C5-46AC-B386-D6C239E34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7174513" y="1951349"/>
            <a:ext cx="3283113" cy="327761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178256" y="974500"/>
            <a:ext cx="4646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89432"/>
                </a:solidFill>
              </a:rPr>
              <a:t>	La ouate de cellulose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5433" y="1951349"/>
            <a:ext cx="3283113" cy="327761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hape 200"/>
          <p:cNvSpPr txBox="1"/>
          <p:nvPr/>
        </p:nvSpPr>
        <p:spPr>
          <a:xfrm>
            <a:off x="1176618" y="2028124"/>
            <a:ext cx="1292509" cy="5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>
                <a:solidFill>
                  <a:srgbClr val="289432"/>
                </a:solidFill>
              </a:rPr>
              <a:t>Avantages</a:t>
            </a:r>
            <a:endParaRPr b="1" dirty="0">
              <a:solidFill>
                <a:srgbClr val="28943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5435" y="2498378"/>
            <a:ext cx="32831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Provient de produits recyclés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Bonnes performances thermique et acoustique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Contribue au confort d’été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Nécessite peu d’énergie lors de sa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Prix compétitif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21839"/>
            <a:ext cx="3464924" cy="2049963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3633355" y="2498378"/>
            <a:ext cx="32898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Produit non résistant au feu naturellement, doit être traité chimiquement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Peut dégager des odeurs et émettre des formaldéhydes dus aux résidus d’encre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633355" y="1951349"/>
            <a:ext cx="3283113" cy="327761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7131277" y="2731532"/>
            <a:ext cx="32898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Plancher de combles perdus en soufflage ou insufflation.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Projection humide pour murs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Flocage sous plancher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1090528" y="5566570"/>
            <a:ext cx="3973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Temps de déphasage environ : 8-10 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35433" y="5506968"/>
            <a:ext cx="10336723" cy="48853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917475" y="5566570"/>
            <a:ext cx="3701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Capacité hygrothermique : moyenne</a:t>
            </a:r>
          </a:p>
        </p:txBody>
      </p:sp>
      <p:sp>
        <p:nvSpPr>
          <p:cNvPr id="20" name="Shape 200"/>
          <p:cNvSpPr txBox="1"/>
          <p:nvPr/>
        </p:nvSpPr>
        <p:spPr>
          <a:xfrm>
            <a:off x="4530135" y="2028124"/>
            <a:ext cx="1547318" cy="5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>
                <a:solidFill>
                  <a:srgbClr val="289432"/>
                </a:solidFill>
              </a:rPr>
              <a:t>Inconvénients</a:t>
            </a:r>
            <a:endParaRPr b="1" dirty="0">
              <a:solidFill>
                <a:srgbClr val="289432"/>
              </a:solidFill>
            </a:endParaRPr>
          </a:p>
        </p:txBody>
      </p:sp>
      <p:sp>
        <p:nvSpPr>
          <p:cNvPr id="21" name="Shape 200"/>
          <p:cNvSpPr txBox="1"/>
          <p:nvPr/>
        </p:nvSpPr>
        <p:spPr>
          <a:xfrm>
            <a:off x="7626094" y="2028124"/>
            <a:ext cx="1547318" cy="5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>
                <a:solidFill>
                  <a:srgbClr val="289432"/>
                </a:solidFill>
              </a:rPr>
              <a:t>Application</a:t>
            </a:r>
            <a:endParaRPr b="1" dirty="0">
              <a:solidFill>
                <a:srgbClr val="289432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643AE0A-D7B6-40BD-B74C-AAD2DEEDE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3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"/>
            <a:ext cx="4511625" cy="218249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35433" y="1951349"/>
            <a:ext cx="3283113" cy="327761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21060" y="974500"/>
            <a:ext cx="694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89432"/>
                </a:solidFill>
              </a:rPr>
              <a:t>	Fibre de bois rigide (panneaux)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5435" y="2707384"/>
            <a:ext cx="33550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Pare pluie + pare vents + isolant thermique et phonique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Coupure de ponts thermiques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Résistance à la 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Bon régulateur hygrométrique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Diversité de produits et d’applications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3622730" y="2707384"/>
            <a:ext cx="3355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Energivore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Non intégralement biodégradable selon les liants et adjuvants incorporés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188839" y="2707384"/>
            <a:ext cx="33550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Pare pluie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Cloison phonique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Isolation plancher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Apport d’inertie en complément d’un autre isolant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0" name="Rounded Rectangle 19"/>
          <p:cNvSpPr/>
          <p:nvPr/>
        </p:nvSpPr>
        <p:spPr>
          <a:xfrm>
            <a:off x="3633355" y="1951349"/>
            <a:ext cx="3283113" cy="327761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7174513" y="1951349"/>
            <a:ext cx="3283113" cy="327761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hape 200"/>
          <p:cNvSpPr txBox="1"/>
          <p:nvPr/>
        </p:nvSpPr>
        <p:spPr>
          <a:xfrm>
            <a:off x="1176618" y="2028124"/>
            <a:ext cx="1292509" cy="5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>
                <a:solidFill>
                  <a:srgbClr val="289432"/>
                </a:solidFill>
              </a:rPr>
              <a:t>Avantages</a:t>
            </a:r>
            <a:endParaRPr b="1" dirty="0">
              <a:solidFill>
                <a:srgbClr val="289432"/>
              </a:solidFill>
            </a:endParaRPr>
          </a:p>
        </p:txBody>
      </p:sp>
      <p:sp>
        <p:nvSpPr>
          <p:cNvPr id="23" name="Shape 200"/>
          <p:cNvSpPr txBox="1"/>
          <p:nvPr/>
        </p:nvSpPr>
        <p:spPr>
          <a:xfrm>
            <a:off x="4530135" y="2028124"/>
            <a:ext cx="1547318" cy="5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>
                <a:solidFill>
                  <a:srgbClr val="289432"/>
                </a:solidFill>
              </a:rPr>
              <a:t>Inconvénients</a:t>
            </a:r>
            <a:endParaRPr b="1" dirty="0">
              <a:solidFill>
                <a:srgbClr val="289432"/>
              </a:solidFill>
            </a:endParaRPr>
          </a:p>
        </p:txBody>
      </p:sp>
      <p:sp>
        <p:nvSpPr>
          <p:cNvPr id="24" name="Shape 200"/>
          <p:cNvSpPr txBox="1"/>
          <p:nvPr/>
        </p:nvSpPr>
        <p:spPr>
          <a:xfrm>
            <a:off x="8042410" y="2028124"/>
            <a:ext cx="1547318" cy="5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>
                <a:solidFill>
                  <a:srgbClr val="289432"/>
                </a:solidFill>
              </a:rPr>
              <a:t>Application</a:t>
            </a:r>
            <a:endParaRPr b="1" dirty="0">
              <a:solidFill>
                <a:srgbClr val="28943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90528" y="5566570"/>
            <a:ext cx="3786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Temps de déphasage environ : 13-15 h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5433" y="5506968"/>
            <a:ext cx="10336723" cy="48853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917475" y="5566570"/>
            <a:ext cx="3701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Capacité hygrothermique : moyenne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FA55D2C-C334-4CEC-800A-E930A709E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3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96" y="-248000"/>
            <a:ext cx="5041171" cy="24067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925640" y="974500"/>
            <a:ext cx="600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89432"/>
                </a:solidFill>
              </a:rPr>
              <a:t>	Fibre de bois souple (laine)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5435" y="2340511"/>
            <a:ext cx="3355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Ressource renouvelable et de grande disponibilité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Contribue au confort d’été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Bonnes performances thermique et acoustique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58099" y="2340511"/>
            <a:ext cx="36164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Fabrication centralisée en Allemagne et en Suisse : énergie grise plus importante pour le transport que pour la fabrication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Tassement en isolation verticale pour les panneaux à faible densité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17358" y="2707384"/>
            <a:ext cx="3355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Multiples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Remplace les applications des fibres minérales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35433" y="1951349"/>
            <a:ext cx="3283113" cy="327761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3633355" y="1951349"/>
            <a:ext cx="3469195" cy="327761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7317358" y="1951349"/>
            <a:ext cx="3283113" cy="327761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hape 200"/>
          <p:cNvSpPr txBox="1"/>
          <p:nvPr/>
        </p:nvSpPr>
        <p:spPr>
          <a:xfrm>
            <a:off x="1176618" y="2028124"/>
            <a:ext cx="1292509" cy="5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>
                <a:solidFill>
                  <a:srgbClr val="289432"/>
                </a:solidFill>
              </a:rPr>
              <a:t>Avantages</a:t>
            </a:r>
            <a:endParaRPr b="1" dirty="0">
              <a:solidFill>
                <a:srgbClr val="289432"/>
              </a:solidFill>
            </a:endParaRPr>
          </a:p>
        </p:txBody>
      </p:sp>
      <p:sp>
        <p:nvSpPr>
          <p:cNvPr id="26" name="Shape 200"/>
          <p:cNvSpPr txBox="1"/>
          <p:nvPr/>
        </p:nvSpPr>
        <p:spPr>
          <a:xfrm>
            <a:off x="4530135" y="2028124"/>
            <a:ext cx="1547318" cy="5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>
                <a:solidFill>
                  <a:srgbClr val="289432"/>
                </a:solidFill>
              </a:rPr>
              <a:t>Inconvénients</a:t>
            </a:r>
            <a:endParaRPr b="1" dirty="0">
              <a:solidFill>
                <a:srgbClr val="289432"/>
              </a:solidFill>
            </a:endParaRPr>
          </a:p>
        </p:txBody>
      </p:sp>
      <p:sp>
        <p:nvSpPr>
          <p:cNvPr id="27" name="Shape 200"/>
          <p:cNvSpPr txBox="1"/>
          <p:nvPr/>
        </p:nvSpPr>
        <p:spPr>
          <a:xfrm>
            <a:off x="8185255" y="2028124"/>
            <a:ext cx="1547318" cy="5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>
                <a:solidFill>
                  <a:srgbClr val="289432"/>
                </a:solidFill>
              </a:rPr>
              <a:t>Application</a:t>
            </a:r>
            <a:endParaRPr b="1" dirty="0">
              <a:solidFill>
                <a:srgbClr val="28943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90528" y="5566570"/>
            <a:ext cx="3876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Temps de déphasage environ : 7-9 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35433" y="5506968"/>
            <a:ext cx="10336723" cy="48853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917475" y="5566570"/>
            <a:ext cx="411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Capacité hygrothermique : Bon régulateur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F54518C-AD2E-4094-BF9F-FE2EAC2EF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1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35433" y="1951349"/>
            <a:ext cx="3283113" cy="327761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7" y="21216"/>
            <a:ext cx="1889381" cy="189174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42557" y="974500"/>
            <a:ext cx="360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89432"/>
                </a:solidFill>
              </a:rPr>
              <a:t>	Le chanvre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5435" y="2707384"/>
            <a:ext cx="33550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Particulièrement adapté pour la rénovation du bâti ancien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Contribution au confort d’été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Bonnes performances acoustiques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Culture local qui nécessite peu d’eau et d’engrais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33355" y="2707384"/>
            <a:ext cx="33550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La laine de chanvre peut contenir des retardateurs de feu (produits chimiques)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Temps de séchage du béton de chanvre projeté assez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Découpage dans la longueur difficile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33355" y="1951349"/>
            <a:ext cx="3283113" cy="327761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7174513" y="1951349"/>
            <a:ext cx="3283113" cy="327761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hape 200"/>
          <p:cNvSpPr txBox="1"/>
          <p:nvPr/>
        </p:nvSpPr>
        <p:spPr>
          <a:xfrm>
            <a:off x="1176618" y="2028124"/>
            <a:ext cx="1292509" cy="5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>
                <a:solidFill>
                  <a:srgbClr val="289432"/>
                </a:solidFill>
              </a:rPr>
              <a:t>Avantages</a:t>
            </a:r>
            <a:endParaRPr b="1" dirty="0">
              <a:solidFill>
                <a:srgbClr val="289432"/>
              </a:solidFill>
            </a:endParaRPr>
          </a:p>
        </p:txBody>
      </p:sp>
      <p:sp>
        <p:nvSpPr>
          <p:cNvPr id="22" name="Shape 200"/>
          <p:cNvSpPr txBox="1"/>
          <p:nvPr/>
        </p:nvSpPr>
        <p:spPr>
          <a:xfrm>
            <a:off x="4530135" y="2028124"/>
            <a:ext cx="1547318" cy="5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>
                <a:solidFill>
                  <a:srgbClr val="289432"/>
                </a:solidFill>
              </a:rPr>
              <a:t>Inconvénients</a:t>
            </a:r>
            <a:endParaRPr b="1" dirty="0">
              <a:solidFill>
                <a:srgbClr val="289432"/>
              </a:solidFill>
            </a:endParaRPr>
          </a:p>
        </p:txBody>
      </p:sp>
      <p:sp>
        <p:nvSpPr>
          <p:cNvPr id="23" name="Shape 200"/>
          <p:cNvSpPr txBox="1"/>
          <p:nvPr/>
        </p:nvSpPr>
        <p:spPr>
          <a:xfrm>
            <a:off x="8042410" y="2028124"/>
            <a:ext cx="1547318" cy="5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>
                <a:solidFill>
                  <a:srgbClr val="289432"/>
                </a:solidFill>
              </a:rPr>
              <a:t>Application</a:t>
            </a:r>
            <a:endParaRPr b="1" dirty="0">
              <a:solidFill>
                <a:srgbClr val="28943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3462" y="5521068"/>
            <a:ext cx="453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Temps de déphasage environ : 7h à 8h30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35433" y="5475159"/>
            <a:ext cx="10336723" cy="448852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203238" y="2707384"/>
            <a:ext cx="3268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Multiple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Remplace les applications des fibres minérales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4A67DCF-9891-4679-B907-9A87C8D53F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8EBCF85-931D-4CA3-A813-8B3305F6AC12}"/>
              </a:ext>
            </a:extLst>
          </p:cNvPr>
          <p:cNvSpPr/>
          <p:nvPr/>
        </p:nvSpPr>
        <p:spPr>
          <a:xfrm>
            <a:off x="6096000" y="5521068"/>
            <a:ext cx="632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Capacité hygrothermique : bonne</a:t>
            </a:r>
          </a:p>
        </p:txBody>
      </p:sp>
    </p:spTree>
    <p:extLst>
      <p:ext uri="{BB962C8B-B14F-4D97-AF65-F5344CB8AC3E}">
        <p14:creationId xmlns:p14="http://schemas.microsoft.com/office/powerpoint/2010/main" val="113655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35433" y="1951349"/>
            <a:ext cx="3283113" cy="327761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37" y="-641338"/>
            <a:ext cx="3289119" cy="328911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086397" y="974500"/>
            <a:ext cx="327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89432"/>
                </a:solidFill>
              </a:rPr>
              <a:t>	La paille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5435" y="2707384"/>
            <a:ext cx="3355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Bonnes performances thermique et acoustique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Coût modéré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Ressource disponible en quantité et renouvelable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Les bottes ne nécessite aucune transformation et aucun traitement chimique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33355" y="2707384"/>
            <a:ext cx="33550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Choix du matériau à intégrer dès la conception du projet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Trame de construction impose par les dimensions de la botte de paille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Attention particulière à l’humidité lors de la pose (prévoir un lieu de stockage)</a:t>
            </a:r>
          </a:p>
          <a:p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174513" y="2707384"/>
            <a:ext cx="335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Remplissage</a:t>
            </a:r>
            <a:r>
              <a:rPr lang="en-US" dirty="0"/>
              <a:t> </a:t>
            </a:r>
            <a:r>
              <a:rPr lang="en-US" dirty="0" err="1"/>
              <a:t>d’ossature</a:t>
            </a:r>
            <a:r>
              <a:rPr lang="en-US" dirty="0"/>
              <a:t> bois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Isolation par </a:t>
            </a:r>
            <a:r>
              <a:rPr lang="en-US" dirty="0" err="1"/>
              <a:t>l’extérieur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Remplissage</a:t>
            </a:r>
            <a:r>
              <a:rPr lang="en-US" dirty="0"/>
              <a:t> en </a:t>
            </a:r>
            <a:r>
              <a:rPr lang="en-US" dirty="0" err="1"/>
              <a:t>toiture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0" name="Rounded Rectangle 19"/>
          <p:cNvSpPr/>
          <p:nvPr/>
        </p:nvSpPr>
        <p:spPr>
          <a:xfrm>
            <a:off x="3633355" y="1951349"/>
            <a:ext cx="3283113" cy="327761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7174513" y="1951349"/>
            <a:ext cx="3283113" cy="327761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hape 200"/>
          <p:cNvSpPr txBox="1"/>
          <p:nvPr/>
        </p:nvSpPr>
        <p:spPr>
          <a:xfrm>
            <a:off x="1176618" y="2028124"/>
            <a:ext cx="1292509" cy="5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>
                <a:solidFill>
                  <a:srgbClr val="289432"/>
                </a:solidFill>
              </a:rPr>
              <a:t>Avantages</a:t>
            </a:r>
            <a:endParaRPr b="1" dirty="0">
              <a:solidFill>
                <a:srgbClr val="289432"/>
              </a:solidFill>
            </a:endParaRPr>
          </a:p>
        </p:txBody>
      </p:sp>
      <p:sp>
        <p:nvSpPr>
          <p:cNvPr id="26" name="Shape 200"/>
          <p:cNvSpPr txBox="1"/>
          <p:nvPr/>
        </p:nvSpPr>
        <p:spPr>
          <a:xfrm>
            <a:off x="4530135" y="2028124"/>
            <a:ext cx="1547318" cy="5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>
                <a:solidFill>
                  <a:srgbClr val="289432"/>
                </a:solidFill>
              </a:rPr>
              <a:t>Inconvénients</a:t>
            </a:r>
            <a:endParaRPr b="1" dirty="0">
              <a:solidFill>
                <a:srgbClr val="289432"/>
              </a:solidFill>
            </a:endParaRPr>
          </a:p>
        </p:txBody>
      </p:sp>
      <p:sp>
        <p:nvSpPr>
          <p:cNvPr id="27" name="Shape 200"/>
          <p:cNvSpPr txBox="1"/>
          <p:nvPr/>
        </p:nvSpPr>
        <p:spPr>
          <a:xfrm>
            <a:off x="8042410" y="2028124"/>
            <a:ext cx="1547318" cy="5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b="1" dirty="0">
                <a:solidFill>
                  <a:srgbClr val="289432"/>
                </a:solidFill>
              </a:rPr>
              <a:t>Application</a:t>
            </a:r>
            <a:endParaRPr b="1" dirty="0">
              <a:solidFill>
                <a:srgbClr val="28943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90528" y="5566570"/>
            <a:ext cx="3289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Temps de déphasage environ : 8h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35433" y="5506968"/>
            <a:ext cx="10336723" cy="488537"/>
          </a:xfrm>
          <a:prstGeom prst="roundRect">
            <a:avLst/>
          </a:prstGeom>
          <a:noFill/>
          <a:ln>
            <a:solidFill>
              <a:srgbClr val="289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917475" y="5566570"/>
            <a:ext cx="3701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Capacité hygrothermique : moyenne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BA16697-CCA4-4003-A9CC-65A3AFF064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3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244736" y="3325578"/>
            <a:ext cx="8740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89432"/>
                </a:solidFill>
              </a:rPr>
              <a:t>	Les matériaux biosourcés dans le bâtiment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9" y="974500"/>
            <a:ext cx="3922748" cy="559860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43412" y="3900385"/>
            <a:ext cx="587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+ A voir les autres ouvrages et études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7FC7291-91EB-4BC5-835C-FD86F2D07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7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073752" y="974500"/>
            <a:ext cx="8740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89432"/>
                </a:solidFill>
              </a:rPr>
              <a:t>	Les matériaux biosourcés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346690" y="3258638"/>
            <a:ext cx="619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Questions diverses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2BDDAAB-520A-4BE8-A551-31B0FFE79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7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8984" y="1869431"/>
            <a:ext cx="60465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50% des matières premières</a:t>
            </a:r>
            <a:r>
              <a:rPr lang="fr-FR" sz="2000" dirty="0"/>
              <a:t> consommées sont utilisées</a:t>
            </a:r>
          </a:p>
          <a:p>
            <a:r>
              <a:rPr lang="fr-FR" sz="2000" dirty="0"/>
              <a:t>pour la construction.</a:t>
            </a:r>
          </a:p>
          <a:p>
            <a:endParaRPr lang="fr-FR" sz="2000" dirty="0"/>
          </a:p>
          <a:p>
            <a:r>
              <a:rPr lang="fr-FR" sz="2000" b="1" dirty="0">
                <a:solidFill>
                  <a:srgbClr val="0070C0"/>
                </a:solidFill>
              </a:rPr>
              <a:t>Le béton </a:t>
            </a:r>
            <a:r>
              <a:rPr lang="fr-FR" sz="2000" dirty="0"/>
              <a:t>est, après l'eau, la matière la plus</a:t>
            </a:r>
          </a:p>
          <a:p>
            <a:r>
              <a:rPr lang="fr-FR" sz="2000" dirty="0"/>
              <a:t>consommée dans le monde.</a:t>
            </a:r>
          </a:p>
          <a:p>
            <a:endParaRPr lang="fr-FR" sz="2000" dirty="0"/>
          </a:p>
          <a:p>
            <a:r>
              <a:rPr lang="fr-FR" sz="2000" dirty="0"/>
              <a:t>La seule production de ciment génère environ </a:t>
            </a:r>
            <a:r>
              <a:rPr lang="fr-FR" sz="2000" b="1" dirty="0">
                <a:solidFill>
                  <a:srgbClr val="0070C0"/>
                </a:solidFill>
              </a:rPr>
              <a:t>5 %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des émissions mondiales de CO2eq.</a:t>
            </a:r>
          </a:p>
          <a:p>
            <a:endParaRPr lang="fr-FR" sz="2000" dirty="0"/>
          </a:p>
          <a:p>
            <a:r>
              <a:rPr lang="fr-FR" sz="2000" dirty="0"/>
              <a:t>La production mondiale de ciment a augmenté de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80% en 10 ans </a:t>
            </a:r>
            <a:r>
              <a:rPr lang="fr-FR" sz="2000" dirty="0"/>
              <a:t>et pourrait être </a:t>
            </a:r>
            <a:r>
              <a:rPr lang="fr-FR" sz="2000" b="1" dirty="0">
                <a:solidFill>
                  <a:srgbClr val="0070C0"/>
                </a:solidFill>
              </a:rPr>
              <a:t>multipliée par 3 d’ici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2050.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073752" y="974500"/>
            <a:ext cx="8740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89432"/>
                </a:solidFill>
              </a:rPr>
              <a:t>Le bâtiment : Un secteur aux impacts importants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131" y="2058901"/>
            <a:ext cx="3629670" cy="32768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E43841-F4A2-429E-B63B-ADD28B55A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5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405" y="1949000"/>
            <a:ext cx="75089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44% de l’énergie consommée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/>
              <a:t>en France concerne</a:t>
            </a:r>
          </a:p>
          <a:p>
            <a:r>
              <a:rPr lang="fr-FR" sz="2000" dirty="0"/>
              <a:t>les bâtiment, cela représente 25% des émissions</a:t>
            </a:r>
          </a:p>
          <a:p>
            <a:r>
              <a:rPr lang="fr-FR" sz="2000" dirty="0"/>
              <a:t>de GES.</a:t>
            </a:r>
          </a:p>
          <a:p>
            <a:endParaRPr lang="fr-FR" sz="2000" dirty="0"/>
          </a:p>
          <a:p>
            <a:r>
              <a:rPr lang="fr-FR" sz="2000" dirty="0"/>
              <a:t>Construire des bâtiment performants ne suffit pas,</a:t>
            </a:r>
          </a:p>
          <a:p>
            <a:r>
              <a:rPr lang="fr-FR" sz="2000" dirty="0"/>
              <a:t>il faut rénover : </a:t>
            </a:r>
            <a:r>
              <a:rPr lang="fr-FR" sz="2000" b="1" dirty="0">
                <a:solidFill>
                  <a:srgbClr val="0070C0"/>
                </a:solidFill>
              </a:rPr>
              <a:t>en 2050, 2/3 des bâtiments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dateront d’avant 2010.</a:t>
            </a:r>
          </a:p>
          <a:p>
            <a:endParaRPr lang="fr-FR" sz="2000" dirty="0"/>
          </a:p>
          <a:p>
            <a:r>
              <a:rPr lang="fr-FR" sz="2000" dirty="0"/>
              <a:t>La fourniture d’énergie représente plus de </a:t>
            </a:r>
            <a:r>
              <a:rPr lang="fr-FR" sz="2000" b="1" dirty="0">
                <a:solidFill>
                  <a:srgbClr val="0070C0"/>
                </a:solidFill>
              </a:rPr>
              <a:t>10% des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revenus chez un ménage sur dix</a:t>
            </a:r>
            <a:r>
              <a:rPr lang="fr-FR" sz="2000" dirty="0"/>
              <a:t>, en moyenne 3000 euros</a:t>
            </a:r>
          </a:p>
          <a:p>
            <a:r>
              <a:rPr lang="fr-FR" sz="2000" dirty="0"/>
              <a:t>€ par an en 2019 sur le territoire du PETR.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32" y="1691814"/>
            <a:ext cx="3810616" cy="417274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9745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289432"/>
                </a:solidFill>
              </a:rPr>
              <a:t>Le bâtiment : Un secteur aux impacts importants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34DB2B7-4A79-4F56-A2D4-5EBB1D6DB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2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981" y="1705451"/>
            <a:ext cx="1110603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La RE 2020 est la réglementation qui régentera les performances environnementales des bâtiments neufs à partir du 1er janvier 2022. Elle a été mise en place pour répondre à trois grands objectifs : 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70C0"/>
                </a:solidFill>
              </a:rPr>
              <a:t>Améliorer la performance énergétique des bâtiments et favoriser la décarbonation de l’énergie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70C0"/>
                </a:solidFill>
              </a:rPr>
              <a:t>Réduire l’impact environnemental des constructions neuves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70C0"/>
                </a:solidFill>
              </a:rPr>
              <a:t>Assurer un confort optimal pendant les grosses chaleurs d’été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28200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289432"/>
                </a:solidFill>
              </a:rPr>
              <a:t>Réglementation Environnemental 2020 : </a:t>
            </a:r>
          </a:p>
          <a:p>
            <a:pPr algn="ctr"/>
            <a:r>
              <a:rPr lang="fr-FR" sz="2800" b="1" dirty="0">
                <a:solidFill>
                  <a:srgbClr val="289432"/>
                </a:solidFill>
              </a:rPr>
              <a:t>Une opportunité pour les matériaux biosourcés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34DB2B7-4A79-4F56-A2D4-5EBB1D6DB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AA3C6F-DA6A-4269-A3E6-483C501CD572}"/>
              </a:ext>
            </a:extLst>
          </p:cNvPr>
          <p:cNvSpPr txBox="1"/>
          <p:nvPr/>
        </p:nvSpPr>
        <p:spPr>
          <a:xfrm>
            <a:off x="542981" y="4336941"/>
            <a:ext cx="106286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La </a:t>
            </a:r>
            <a:r>
              <a:rPr lang="fr-FR" sz="2000" b="1" dirty="0"/>
              <a:t>valorisation du stockage carbone </a:t>
            </a:r>
            <a:r>
              <a:rPr lang="fr-FR" sz="2000" dirty="0"/>
              <a:t>est à prendre en compte dans la RE2020. </a:t>
            </a:r>
          </a:p>
          <a:p>
            <a:r>
              <a:rPr lang="fr-FR" sz="2000" b="1" dirty="0"/>
              <a:t>La durée de vie considérée des matériaux est de 50 ans</a:t>
            </a:r>
            <a:r>
              <a:rPr lang="fr-FR" sz="2000" dirty="0"/>
              <a:t>. Il faudrait donc voir les caractéristiques des matériaux, non seulement lors de leur utilisation mais aussi au fil du temps. </a:t>
            </a:r>
          </a:p>
          <a:p>
            <a:r>
              <a:rPr lang="fr-FR" sz="2000" b="1" dirty="0"/>
              <a:t>L’analyse du cycle de vie (ACV</a:t>
            </a:r>
            <a:r>
              <a:rPr lang="fr-FR" sz="2000" dirty="0"/>
              <a:t>) et la perméance sont deux indicateurs qui permettront de faire le bon choix de matériaux en vue de la performance énergétique entre autres.</a:t>
            </a:r>
          </a:p>
          <a:p>
            <a:r>
              <a:rPr lang="fr-FR" sz="1600" i="1" dirty="0"/>
              <a:t>Voir fiche FDES : Fiches de déclaration environnementales et sanitaires</a:t>
            </a:r>
          </a:p>
        </p:txBody>
      </p:sp>
    </p:spTree>
    <p:extLst>
      <p:ext uri="{BB962C8B-B14F-4D97-AF65-F5344CB8AC3E}">
        <p14:creationId xmlns:p14="http://schemas.microsoft.com/office/powerpoint/2010/main" val="383558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8475" y="1806703"/>
            <a:ext cx="106350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Les </a:t>
            </a:r>
            <a:r>
              <a:rPr lang="fr-FR" sz="2400" dirty="0">
                <a:solidFill>
                  <a:srgbClr val="289432"/>
                </a:solidFill>
              </a:rPr>
              <a:t>matériaux biosourcés </a:t>
            </a:r>
            <a:r>
              <a:rPr lang="fr-FR" sz="2400" dirty="0"/>
              <a:t>incorporent de la biomasse végétale ou animale, les rendant </a:t>
            </a:r>
            <a:r>
              <a:rPr lang="fr-FR" sz="2400" dirty="0">
                <a:solidFill>
                  <a:schemeClr val="accent5"/>
                </a:solidFill>
              </a:rPr>
              <a:t>renouvelables, performants et plus sains </a:t>
            </a:r>
            <a:r>
              <a:rPr lang="fr-FR" sz="2400" dirty="0"/>
              <a:t>que les matériaux conventionnels. Ils sont particulièrement adaptés aux enjeux actuels du secteur du bâtiment.</a:t>
            </a:r>
          </a:p>
          <a:p>
            <a:endParaRPr lang="fr-FR" sz="2400" dirty="0"/>
          </a:p>
          <a:p>
            <a:r>
              <a:rPr lang="fr-FR" sz="2400" dirty="0"/>
              <a:t>Utiliser les matériaux biosourcés peut permettre de passer de bâtiments vétustes,</a:t>
            </a:r>
          </a:p>
          <a:p>
            <a:r>
              <a:rPr lang="fr-FR" sz="2400" dirty="0"/>
              <a:t>inconfortables et ruineux à </a:t>
            </a:r>
            <a:r>
              <a:rPr lang="fr-FR" sz="2400" dirty="0">
                <a:solidFill>
                  <a:schemeClr val="accent5"/>
                </a:solidFill>
              </a:rPr>
              <a:t>des bâtiments performants économiquement, socialement et environnementalement.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1601" y="4484359"/>
            <a:ext cx="3092300" cy="206153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91428" y="998186"/>
            <a:ext cx="8740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89432"/>
                </a:solidFill>
              </a:rPr>
              <a:t>	Les matériaux biosourcés, une réponse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BE77DA-8F29-487E-AB2A-01CD4BDBB5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9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073752" y="974500"/>
            <a:ext cx="8740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89432"/>
                </a:solidFill>
              </a:rPr>
              <a:t>	Les matériaux biosourcés, une réponse</a:t>
            </a:r>
          </a:p>
        </p:txBody>
      </p:sp>
      <p:sp>
        <p:nvSpPr>
          <p:cNvPr id="3" name="Rectangle 2"/>
          <p:cNvSpPr/>
          <p:nvPr/>
        </p:nvSpPr>
        <p:spPr>
          <a:xfrm>
            <a:off x="959900" y="169220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/>
              <a:t>Pratiquement toutes les ressources issues de la biomasse peuvent servir dans la construction :</a:t>
            </a:r>
          </a:p>
          <a:p>
            <a:r>
              <a:rPr lang="fr-FR" sz="2000" dirty="0"/>
              <a:t>• Bois</a:t>
            </a:r>
          </a:p>
          <a:p>
            <a:r>
              <a:rPr lang="fr-FR" sz="2000" dirty="0"/>
              <a:t>• Chanvre</a:t>
            </a:r>
          </a:p>
          <a:p>
            <a:r>
              <a:rPr lang="fr-FR" sz="2000" dirty="0"/>
              <a:t>• Lin</a:t>
            </a:r>
          </a:p>
          <a:p>
            <a:r>
              <a:rPr lang="fr-FR" sz="2000" dirty="0"/>
              <a:t>• Paille de céréales</a:t>
            </a:r>
          </a:p>
          <a:p>
            <a:r>
              <a:rPr lang="fr-FR" sz="2000" dirty="0"/>
              <a:t>• Balle de céréales</a:t>
            </a:r>
          </a:p>
          <a:p>
            <a:r>
              <a:rPr lang="fr-FR" sz="2000" dirty="0"/>
              <a:t>• Miscanthus</a:t>
            </a:r>
          </a:p>
          <a:p>
            <a:r>
              <a:rPr lang="fr-FR" sz="2000" dirty="0"/>
              <a:t>• Laine</a:t>
            </a:r>
          </a:p>
          <a:p>
            <a:r>
              <a:rPr lang="fr-FR" sz="2000" dirty="0"/>
              <a:t>• Coton</a:t>
            </a:r>
          </a:p>
          <a:p>
            <a:r>
              <a:rPr lang="fr-FR" sz="2000" dirty="0"/>
              <a:t>• Colza</a:t>
            </a:r>
          </a:p>
          <a:p>
            <a:r>
              <a:rPr lang="fr-FR" sz="2000" dirty="0"/>
              <a:t>• Etc.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347" y="2215422"/>
            <a:ext cx="3876417" cy="37983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6E6559B-CBE3-4BD5-810F-7BBFF0F07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6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073752" y="974500"/>
            <a:ext cx="8740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89432"/>
                </a:solidFill>
              </a:rPr>
              <a:t>	Principaux produits fabriqués</a:t>
            </a:r>
          </a:p>
        </p:txBody>
      </p:sp>
      <p:sp>
        <p:nvSpPr>
          <p:cNvPr id="2" name="Rectangle 1"/>
          <p:cNvSpPr/>
          <p:nvPr/>
        </p:nvSpPr>
        <p:spPr>
          <a:xfrm>
            <a:off x="626076" y="1793253"/>
            <a:ext cx="1112108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Principaux produits biosourcés pour le bâtiment :</a:t>
            </a:r>
          </a:p>
          <a:p>
            <a:endParaRPr lang="fr-FR" sz="20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6"/>
                </a:solidFill>
              </a:rPr>
              <a:t>Bois d’</a:t>
            </a:r>
            <a:r>
              <a:rPr lang="fr-FR" sz="2000" dirty="0" err="1">
                <a:solidFill>
                  <a:schemeClr val="accent6"/>
                </a:solidFill>
              </a:rPr>
              <a:t>oeuvre</a:t>
            </a:r>
            <a:r>
              <a:rPr lang="fr-FR" sz="2000" dirty="0"/>
              <a:t> (ossature, panneaux, parquets, menuiseries,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6"/>
                </a:solidFill>
              </a:rPr>
              <a:t>Isolants</a:t>
            </a:r>
            <a:r>
              <a:rPr lang="fr-FR" sz="2000" dirty="0"/>
              <a:t> (rouleaux, panneaux semi-rigides ou rigides, fabriqués à partir de fibre végétale ou de laine, ouate de cellulose ou de bois,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6"/>
                </a:solidFill>
              </a:rPr>
              <a:t>Bétons et mortiers végétaux </a:t>
            </a:r>
            <a:r>
              <a:rPr lang="fr-FR" sz="2000" dirty="0"/>
              <a:t>(intégrant du granulat de bois ou de chanvre, pour l’isolation des bâtiments)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6"/>
                </a:solidFill>
              </a:rPr>
              <a:t>Construction en bottes de paille </a:t>
            </a:r>
            <a:r>
              <a:rPr lang="fr-FR" sz="2000" dirty="0"/>
              <a:t>(avec une structure bois ou autoportante)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6"/>
                </a:solidFill>
              </a:rPr>
              <a:t>Panneaux de particules </a:t>
            </a:r>
            <a:r>
              <a:rPr lang="fr-FR" sz="2000" dirty="0">
                <a:solidFill>
                  <a:srgbClr val="000000"/>
                </a:solidFill>
              </a:rPr>
              <a:t>(fabriqués à partir de particules végétales (paille compressée, anas, OSB,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6"/>
                </a:solidFill>
              </a:rPr>
              <a:t>Composites plastiques </a:t>
            </a:r>
            <a:r>
              <a:rPr lang="fr-FR" sz="2000" dirty="0">
                <a:solidFill>
                  <a:srgbClr val="000000"/>
                </a:solidFill>
              </a:rPr>
              <a:t>(</a:t>
            </a:r>
            <a:r>
              <a:rPr lang="fr-FR" sz="2000" dirty="0" err="1">
                <a:solidFill>
                  <a:srgbClr val="000000"/>
                </a:solidFill>
              </a:rPr>
              <a:t>decking</a:t>
            </a:r>
            <a:r>
              <a:rPr lang="fr-FR" sz="2000" dirty="0">
                <a:solidFill>
                  <a:srgbClr val="000000"/>
                </a:solidFill>
              </a:rPr>
              <a:t>, bardages,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6"/>
                </a:solidFill>
              </a:rPr>
              <a:t>Chimie verte </a:t>
            </a:r>
            <a:r>
              <a:rPr lang="fr-FR" sz="2000" dirty="0">
                <a:solidFill>
                  <a:srgbClr val="000000"/>
                </a:solidFill>
              </a:rPr>
              <a:t>(colles, peintures, additifs,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6"/>
                </a:solidFill>
              </a:rPr>
              <a:t>Produits de décoration </a:t>
            </a:r>
            <a:r>
              <a:rPr lang="fr-FR" sz="2000" dirty="0">
                <a:solidFill>
                  <a:srgbClr val="000000"/>
                </a:solidFill>
              </a:rPr>
              <a:t>(linoleum, papiers peints, etc.)</a:t>
            </a:r>
            <a:endParaRPr lang="fr-FR" sz="2000" dirty="0"/>
          </a:p>
          <a:p>
            <a:endParaRPr lang="fr-FR" dirty="0"/>
          </a:p>
          <a:p>
            <a:endParaRPr lang="fr-FR" sz="2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3FBBFD8-ED78-4D47-BF2A-FA1F6E6C9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3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72571" y="282003"/>
            <a:ext cx="990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289432"/>
                </a:solidFill>
                <a:ea typeface="Calibri"/>
                <a:cs typeface="Calibri"/>
                <a:sym typeface="Calibri"/>
              </a:rPr>
              <a:t>Le prix des matériaux isolants 2021/2022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C27B26C-000C-4292-96C0-50EC58C1C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58828FF-14F7-4275-86DC-F18B9DCDE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39" y="812588"/>
            <a:ext cx="9520006" cy="594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3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72571" y="282003"/>
            <a:ext cx="990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289432"/>
                </a:solidFill>
                <a:ea typeface="Calibri"/>
                <a:cs typeface="Calibri"/>
                <a:sym typeface="Calibri"/>
              </a:rPr>
              <a:t>Le prix des matériaux isolants 2021/2022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C27B26C-000C-4292-96C0-50EC58C1C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79" y="99736"/>
            <a:ext cx="1223180" cy="11363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E449E0A-5526-4B9E-94F7-C22C1D3EA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56" y="805223"/>
            <a:ext cx="3831793" cy="577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332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1053</Words>
  <Application>Microsoft Office PowerPoint</Application>
  <PresentationFormat>Grand écran</PresentationFormat>
  <Paragraphs>156</Paragraphs>
  <Slides>18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Communauté d'Agglomération du Grand Verdun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OURION Yohann</dc:creator>
  <cp:lastModifiedBy>Petr Gestion</cp:lastModifiedBy>
  <cp:revision>82</cp:revision>
  <dcterms:created xsi:type="dcterms:W3CDTF">2019-02-07T13:57:54Z</dcterms:created>
  <dcterms:modified xsi:type="dcterms:W3CDTF">2022-02-10T14:46:41Z</dcterms:modified>
</cp:coreProperties>
</file>