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6" r:id="rId2"/>
    <p:sldMasterId id="2147483688" r:id="rId3"/>
    <p:sldMasterId id="2147483694" r:id="rId4"/>
  </p:sldMasterIdLst>
  <p:notesMasterIdLst>
    <p:notesMasterId r:id="rId23"/>
  </p:notesMasterIdLst>
  <p:handoutMasterIdLst>
    <p:handoutMasterId r:id="rId24"/>
  </p:handoutMasterIdLst>
  <p:sldIdLst>
    <p:sldId id="306" r:id="rId5"/>
    <p:sldId id="311" r:id="rId6"/>
    <p:sldId id="333" r:id="rId7"/>
    <p:sldId id="334" r:id="rId8"/>
    <p:sldId id="336" r:id="rId9"/>
    <p:sldId id="315" r:id="rId10"/>
    <p:sldId id="317" r:id="rId11"/>
    <p:sldId id="338" r:id="rId12"/>
    <p:sldId id="319" r:id="rId13"/>
    <p:sldId id="326" r:id="rId14"/>
    <p:sldId id="318" r:id="rId15"/>
    <p:sldId id="335" r:id="rId16"/>
    <p:sldId id="322" r:id="rId17"/>
    <p:sldId id="328" r:id="rId18"/>
    <p:sldId id="329" r:id="rId19"/>
    <p:sldId id="314" r:id="rId20"/>
    <p:sldId id="331" r:id="rId21"/>
    <p:sldId id="330" r:id="rId22"/>
  </p:sldIdLst>
  <p:sldSz cx="20104100" cy="10966450"/>
  <p:notesSz cx="20104100" cy="109664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PRA International - Maya MATHIAS" initials="CI-MM" lastIdx="6" clrIdx="0">
    <p:extLst>
      <p:ext uri="{19B8F6BF-5375-455C-9EA6-DF929625EA0E}">
        <p15:presenceInfo xmlns:p15="http://schemas.microsoft.com/office/powerpoint/2012/main" userId="S-1-5-21-1520193445-3534543754-247076808-1648" providerId="AD"/>
      </p:ext>
    </p:extLst>
  </p:cmAuthor>
  <p:cmAuthor id="2" name="Reinhardt, Patrick" initials="RP" lastIdx="9" clrIdx="1">
    <p:extLst>
      <p:ext uri="{19B8F6BF-5375-455C-9EA6-DF929625EA0E}">
        <p15:presenceInfo xmlns:p15="http://schemas.microsoft.com/office/powerpoint/2012/main" userId="S::reinhardt.patrick@guj.de::fa2d9316-182a-421f-b7e6-6429e78dd66e" providerId="AD"/>
      </p:ext>
    </p:extLst>
  </p:cmAuthor>
  <p:cmAuthor id="3" name="Maya MATHIAS" initials="MM" lastIdx="4" clrIdx="2">
    <p:extLst>
      <p:ext uri="{19B8F6BF-5375-455C-9EA6-DF929625EA0E}">
        <p15:presenceInfo xmlns:p15="http://schemas.microsoft.com/office/powerpoint/2012/main" userId="Maya MATHI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BF2F"/>
    <a:srgbClr val="6E6B60"/>
    <a:srgbClr val="4DBDE5"/>
    <a:srgbClr val="007745"/>
    <a:srgbClr val="E66B8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88A2B0-FA90-4500-B62C-8851BAE145BD}" v="43" dt="2022-03-20T12:06:53.666"/>
    <p1510:client id="{E57089DD-BA1D-4091-A810-5210B3FE0558}" v="12" dt="2022-03-20T12:43:06.71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681" autoAdjust="0"/>
  </p:normalViewPr>
  <p:slideViewPr>
    <p:cSldViewPr>
      <p:cViewPr varScale="1">
        <p:scale>
          <a:sx n="67" d="100"/>
          <a:sy n="67" d="100"/>
        </p:scale>
        <p:origin x="4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lfgang Pfefferkorn" userId="5fb771c4-198e-4b9a-986d-262af713c717" providerId="ADAL" clId="{E57089DD-BA1D-4091-A810-5210B3FE0558}"/>
    <pc:docChg chg="undo custSel modSld">
      <pc:chgData name="Wolfgang Pfefferkorn" userId="5fb771c4-198e-4b9a-986d-262af713c717" providerId="ADAL" clId="{E57089DD-BA1D-4091-A810-5210B3FE0558}" dt="2022-03-20T12:43:16.403" v="143" actId="5793"/>
      <pc:docMkLst>
        <pc:docMk/>
      </pc:docMkLst>
      <pc:sldChg chg="addSp modSp mod">
        <pc:chgData name="Wolfgang Pfefferkorn" userId="5fb771c4-198e-4b9a-986d-262af713c717" providerId="ADAL" clId="{E57089DD-BA1D-4091-A810-5210B3FE0558}" dt="2022-03-20T12:40:12.577" v="83" actId="1076"/>
        <pc:sldMkLst>
          <pc:docMk/>
          <pc:sldMk cId="0" sldId="306"/>
        </pc:sldMkLst>
        <pc:spChg chg="add mod">
          <ac:chgData name="Wolfgang Pfefferkorn" userId="5fb771c4-198e-4b9a-986d-262af713c717" providerId="ADAL" clId="{E57089DD-BA1D-4091-A810-5210B3FE0558}" dt="2022-03-20T12:40:12.577" v="83" actId="1076"/>
          <ac:spMkLst>
            <pc:docMk/>
            <pc:sldMk cId="0" sldId="306"/>
            <ac:spMk id="13" creationId="{6B6B7694-0354-4155-9CBC-D5C4087A1302}"/>
          </ac:spMkLst>
        </pc:spChg>
      </pc:sldChg>
      <pc:sldChg chg="addSp modSp mod">
        <pc:chgData name="Wolfgang Pfefferkorn" userId="5fb771c4-198e-4b9a-986d-262af713c717" providerId="ADAL" clId="{E57089DD-BA1D-4091-A810-5210B3FE0558}" dt="2022-03-20T12:40:33.525" v="86" actId="20577"/>
        <pc:sldMkLst>
          <pc:docMk/>
          <pc:sldMk cId="1291346885" sldId="319"/>
        </pc:sldMkLst>
        <pc:spChg chg="mod">
          <ac:chgData name="Wolfgang Pfefferkorn" userId="5fb771c4-198e-4b9a-986d-262af713c717" providerId="ADAL" clId="{E57089DD-BA1D-4091-A810-5210B3FE0558}" dt="2022-03-20T12:40:33.525" v="86" actId="20577"/>
          <ac:spMkLst>
            <pc:docMk/>
            <pc:sldMk cId="1291346885" sldId="319"/>
            <ac:spMk id="6" creationId="{D1923FBC-9E30-46FF-A419-0EF97DC230B6}"/>
          </ac:spMkLst>
        </pc:spChg>
        <pc:picChg chg="add mod">
          <ac:chgData name="Wolfgang Pfefferkorn" userId="5fb771c4-198e-4b9a-986d-262af713c717" providerId="ADAL" clId="{E57089DD-BA1D-4091-A810-5210B3FE0558}" dt="2022-03-20T12:40:30.405" v="84"/>
          <ac:picMkLst>
            <pc:docMk/>
            <pc:sldMk cId="1291346885" sldId="319"/>
            <ac:picMk id="4" creationId="{A79A45D7-3C7D-4C47-928A-7F5D24433C4B}"/>
          </ac:picMkLst>
        </pc:picChg>
      </pc:sldChg>
      <pc:sldChg chg="addSp modSp">
        <pc:chgData name="Wolfgang Pfefferkorn" userId="5fb771c4-198e-4b9a-986d-262af713c717" providerId="ADAL" clId="{E57089DD-BA1D-4091-A810-5210B3FE0558}" dt="2022-03-20T12:40:47.434" v="91"/>
        <pc:sldMkLst>
          <pc:docMk/>
          <pc:sldMk cId="1715910100" sldId="320"/>
        </pc:sldMkLst>
        <pc:picChg chg="add mod">
          <ac:chgData name="Wolfgang Pfefferkorn" userId="5fb771c4-198e-4b9a-986d-262af713c717" providerId="ADAL" clId="{E57089DD-BA1D-4091-A810-5210B3FE0558}" dt="2022-03-20T12:40:47.434" v="91"/>
          <ac:picMkLst>
            <pc:docMk/>
            <pc:sldMk cId="1715910100" sldId="320"/>
            <ac:picMk id="4" creationId="{C0C0440D-45AE-4D87-ADCE-78B63E03BD96}"/>
          </ac:picMkLst>
        </pc:picChg>
      </pc:sldChg>
      <pc:sldChg chg="modSp mod">
        <pc:chgData name="Wolfgang Pfefferkorn" userId="5fb771c4-198e-4b9a-986d-262af713c717" providerId="ADAL" clId="{E57089DD-BA1D-4091-A810-5210B3FE0558}" dt="2022-03-20T12:42:04.520" v="111" actId="207"/>
        <pc:sldMkLst>
          <pc:docMk/>
          <pc:sldMk cId="41475581" sldId="321"/>
        </pc:sldMkLst>
        <pc:spChg chg="mod">
          <ac:chgData name="Wolfgang Pfefferkorn" userId="5fb771c4-198e-4b9a-986d-262af713c717" providerId="ADAL" clId="{E57089DD-BA1D-4091-A810-5210B3FE0558}" dt="2022-03-20T12:41:31.238" v="106" actId="20577"/>
          <ac:spMkLst>
            <pc:docMk/>
            <pc:sldMk cId="41475581" sldId="321"/>
            <ac:spMk id="6" creationId="{D1923FBC-9E30-46FF-A419-0EF97DC230B6}"/>
          </ac:spMkLst>
        </pc:spChg>
        <pc:spChg chg="mod">
          <ac:chgData name="Wolfgang Pfefferkorn" userId="5fb771c4-198e-4b9a-986d-262af713c717" providerId="ADAL" clId="{E57089DD-BA1D-4091-A810-5210B3FE0558}" dt="2022-03-20T12:42:04.520" v="111" actId="207"/>
          <ac:spMkLst>
            <pc:docMk/>
            <pc:sldMk cId="41475581" sldId="321"/>
            <ac:spMk id="7" creationId="{A685D497-C7CC-45B9-88B5-610A8EC116CE}"/>
          </ac:spMkLst>
        </pc:spChg>
      </pc:sldChg>
      <pc:sldChg chg="addSp modSp">
        <pc:chgData name="Wolfgang Pfefferkorn" userId="5fb771c4-198e-4b9a-986d-262af713c717" providerId="ADAL" clId="{E57089DD-BA1D-4091-A810-5210B3FE0558}" dt="2022-03-20T12:41:02.009" v="97"/>
        <pc:sldMkLst>
          <pc:docMk/>
          <pc:sldMk cId="310815713" sldId="322"/>
        </pc:sldMkLst>
        <pc:picChg chg="add mod">
          <ac:chgData name="Wolfgang Pfefferkorn" userId="5fb771c4-198e-4b9a-986d-262af713c717" providerId="ADAL" clId="{E57089DD-BA1D-4091-A810-5210B3FE0558}" dt="2022-03-20T12:41:02.009" v="97"/>
          <ac:picMkLst>
            <pc:docMk/>
            <pc:sldMk cId="310815713" sldId="322"/>
            <ac:picMk id="4" creationId="{FE97711E-E150-45AA-809A-7A5DA522A73D}"/>
          </ac:picMkLst>
        </pc:picChg>
      </pc:sldChg>
      <pc:sldChg chg="addSp modSp mod">
        <pc:chgData name="Wolfgang Pfefferkorn" userId="5fb771c4-198e-4b9a-986d-262af713c717" providerId="ADAL" clId="{E57089DD-BA1D-4091-A810-5210B3FE0558}" dt="2022-03-20T12:40:41.794" v="89"/>
        <pc:sldMkLst>
          <pc:docMk/>
          <pc:sldMk cId="4224861264" sldId="324"/>
        </pc:sldMkLst>
        <pc:spChg chg="mod">
          <ac:chgData name="Wolfgang Pfefferkorn" userId="5fb771c4-198e-4b9a-986d-262af713c717" providerId="ADAL" clId="{E57089DD-BA1D-4091-A810-5210B3FE0558}" dt="2022-03-20T12:40:39.082" v="88" actId="20577"/>
          <ac:spMkLst>
            <pc:docMk/>
            <pc:sldMk cId="4224861264" sldId="324"/>
            <ac:spMk id="6" creationId="{D1923FBC-9E30-46FF-A419-0EF97DC230B6}"/>
          </ac:spMkLst>
        </pc:spChg>
        <pc:picChg chg="add mod">
          <ac:chgData name="Wolfgang Pfefferkorn" userId="5fb771c4-198e-4b9a-986d-262af713c717" providerId="ADAL" clId="{E57089DD-BA1D-4091-A810-5210B3FE0558}" dt="2022-03-20T12:40:41.794" v="89"/>
          <ac:picMkLst>
            <pc:docMk/>
            <pc:sldMk cId="4224861264" sldId="324"/>
            <ac:picMk id="4" creationId="{52453B8E-5904-4041-94FA-2B9BE46AD571}"/>
          </ac:picMkLst>
        </pc:picChg>
      </pc:sldChg>
      <pc:sldChg chg="addSp modSp">
        <pc:chgData name="Wolfgang Pfefferkorn" userId="5fb771c4-198e-4b9a-986d-262af713c717" providerId="ADAL" clId="{E57089DD-BA1D-4091-A810-5210B3FE0558}" dt="2022-03-20T12:40:44.853" v="90"/>
        <pc:sldMkLst>
          <pc:docMk/>
          <pc:sldMk cId="1266364018" sldId="325"/>
        </pc:sldMkLst>
        <pc:picChg chg="add mod">
          <ac:chgData name="Wolfgang Pfefferkorn" userId="5fb771c4-198e-4b9a-986d-262af713c717" providerId="ADAL" clId="{E57089DD-BA1D-4091-A810-5210B3FE0558}" dt="2022-03-20T12:40:44.853" v="90"/>
          <ac:picMkLst>
            <pc:docMk/>
            <pc:sldMk cId="1266364018" sldId="325"/>
            <ac:picMk id="4" creationId="{E4222C35-5C1D-431D-AA42-FBCFD9945135}"/>
          </ac:picMkLst>
        </pc:picChg>
      </pc:sldChg>
      <pc:sldChg chg="addSp modSp">
        <pc:chgData name="Wolfgang Pfefferkorn" userId="5fb771c4-198e-4b9a-986d-262af713c717" providerId="ADAL" clId="{E57089DD-BA1D-4091-A810-5210B3FE0558}" dt="2022-03-20T12:40:49.614" v="92"/>
        <pc:sldMkLst>
          <pc:docMk/>
          <pc:sldMk cId="268145065" sldId="326"/>
        </pc:sldMkLst>
        <pc:picChg chg="add mod">
          <ac:chgData name="Wolfgang Pfefferkorn" userId="5fb771c4-198e-4b9a-986d-262af713c717" providerId="ADAL" clId="{E57089DD-BA1D-4091-A810-5210B3FE0558}" dt="2022-03-20T12:40:49.614" v="92"/>
          <ac:picMkLst>
            <pc:docMk/>
            <pc:sldMk cId="268145065" sldId="326"/>
            <ac:picMk id="4" creationId="{1EDC70AC-A4DB-4C34-A2BF-17DE2DF3D33E}"/>
          </ac:picMkLst>
        </pc:picChg>
      </pc:sldChg>
      <pc:sldChg chg="addSp modSp mod">
        <pc:chgData name="Wolfgang Pfefferkorn" userId="5fb771c4-198e-4b9a-986d-262af713c717" providerId="ADAL" clId="{E57089DD-BA1D-4091-A810-5210B3FE0558}" dt="2022-03-20T12:40:58.303" v="96"/>
        <pc:sldMkLst>
          <pc:docMk/>
          <pc:sldMk cId="347856679" sldId="327"/>
        </pc:sldMkLst>
        <pc:spChg chg="mod">
          <ac:chgData name="Wolfgang Pfefferkorn" userId="5fb771c4-198e-4b9a-986d-262af713c717" providerId="ADAL" clId="{E57089DD-BA1D-4091-A810-5210B3FE0558}" dt="2022-03-20T12:40:56.148" v="95" actId="20577"/>
          <ac:spMkLst>
            <pc:docMk/>
            <pc:sldMk cId="347856679" sldId="327"/>
            <ac:spMk id="6" creationId="{D1923FBC-9E30-46FF-A419-0EF97DC230B6}"/>
          </ac:spMkLst>
        </pc:spChg>
        <pc:picChg chg="add mod">
          <ac:chgData name="Wolfgang Pfefferkorn" userId="5fb771c4-198e-4b9a-986d-262af713c717" providerId="ADAL" clId="{E57089DD-BA1D-4091-A810-5210B3FE0558}" dt="2022-03-20T12:40:58.303" v="96"/>
          <ac:picMkLst>
            <pc:docMk/>
            <pc:sldMk cId="347856679" sldId="327"/>
            <ac:picMk id="4" creationId="{8020BE66-9487-43CF-9E86-CF93C3ED2E6A}"/>
          </ac:picMkLst>
        </pc:picChg>
      </pc:sldChg>
      <pc:sldChg chg="addSp modSp mod">
        <pc:chgData name="Wolfgang Pfefferkorn" userId="5fb771c4-198e-4b9a-986d-262af713c717" providerId="ADAL" clId="{E57089DD-BA1D-4091-A810-5210B3FE0558}" dt="2022-03-20T12:41:11.653" v="100" actId="20577"/>
        <pc:sldMkLst>
          <pc:docMk/>
          <pc:sldMk cId="1465130966" sldId="328"/>
        </pc:sldMkLst>
        <pc:spChg chg="mod">
          <ac:chgData name="Wolfgang Pfefferkorn" userId="5fb771c4-198e-4b9a-986d-262af713c717" providerId="ADAL" clId="{E57089DD-BA1D-4091-A810-5210B3FE0558}" dt="2022-03-20T12:41:11.653" v="100" actId="20577"/>
          <ac:spMkLst>
            <pc:docMk/>
            <pc:sldMk cId="1465130966" sldId="328"/>
            <ac:spMk id="6" creationId="{D1923FBC-9E30-46FF-A419-0EF97DC230B6}"/>
          </ac:spMkLst>
        </pc:spChg>
        <pc:picChg chg="add mod">
          <ac:chgData name="Wolfgang Pfefferkorn" userId="5fb771c4-198e-4b9a-986d-262af713c717" providerId="ADAL" clId="{E57089DD-BA1D-4091-A810-5210B3FE0558}" dt="2022-03-20T12:41:05.043" v="98"/>
          <ac:picMkLst>
            <pc:docMk/>
            <pc:sldMk cId="1465130966" sldId="328"/>
            <ac:picMk id="4" creationId="{22DF4653-7EF2-4C5A-84F8-8AAB0355AF3B}"/>
          </ac:picMkLst>
        </pc:picChg>
      </pc:sldChg>
      <pc:sldChg chg="addSp modSp mod">
        <pc:chgData name="Wolfgang Pfefferkorn" userId="5fb771c4-198e-4b9a-986d-262af713c717" providerId="ADAL" clId="{E57089DD-BA1D-4091-A810-5210B3FE0558}" dt="2022-03-20T12:43:16.403" v="143" actId="5793"/>
        <pc:sldMkLst>
          <pc:docMk/>
          <pc:sldMk cId="470595887" sldId="329"/>
        </pc:sldMkLst>
        <pc:spChg chg="mod">
          <ac:chgData name="Wolfgang Pfefferkorn" userId="5fb771c4-198e-4b9a-986d-262af713c717" providerId="ADAL" clId="{E57089DD-BA1D-4091-A810-5210B3FE0558}" dt="2022-03-20T12:41:18.729" v="102" actId="20577"/>
          <ac:spMkLst>
            <pc:docMk/>
            <pc:sldMk cId="470595887" sldId="329"/>
            <ac:spMk id="6" creationId="{D1923FBC-9E30-46FF-A419-0EF97DC230B6}"/>
          </ac:spMkLst>
        </pc:spChg>
        <pc:spChg chg="mod">
          <ac:chgData name="Wolfgang Pfefferkorn" userId="5fb771c4-198e-4b9a-986d-262af713c717" providerId="ADAL" clId="{E57089DD-BA1D-4091-A810-5210B3FE0558}" dt="2022-03-20T12:43:16.403" v="143" actId="5793"/>
          <ac:spMkLst>
            <pc:docMk/>
            <pc:sldMk cId="470595887" sldId="329"/>
            <ac:spMk id="7" creationId="{A685D497-C7CC-45B9-88B5-610A8EC116CE}"/>
          </ac:spMkLst>
        </pc:spChg>
        <pc:picChg chg="add mod">
          <ac:chgData name="Wolfgang Pfefferkorn" userId="5fb771c4-198e-4b9a-986d-262af713c717" providerId="ADAL" clId="{E57089DD-BA1D-4091-A810-5210B3FE0558}" dt="2022-03-20T12:41:26.477" v="104"/>
          <ac:picMkLst>
            <pc:docMk/>
            <pc:sldMk cId="470595887" sldId="329"/>
            <ac:picMk id="4" creationId="{85363B62-79D2-4D95-9951-6011D38EAAA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492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492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5D24F-CCAF-4BDD-BEB5-569543B8D5E8}" type="datetimeFigureOut">
              <a:rPr lang="fr-FR" smtClean="0"/>
              <a:t>31/03/2022</a:t>
            </a:fld>
            <a:endParaRPr lang="fr-FR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10417175"/>
            <a:ext cx="8712200" cy="549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11387138" y="10417175"/>
            <a:ext cx="8712200" cy="549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300E0-EE17-456A-8619-811C90F273D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81068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492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LI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492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41ABE-13F3-4A07-AA3D-2DD2D51CCB08}" type="datetimeFigureOut">
              <a:rPr lang="de-LI" smtClean="0"/>
              <a:t>31.03.2022</a:t>
            </a:fld>
            <a:endParaRPr lang="de-LI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371600"/>
            <a:ext cx="6784975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LI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2009775" y="5276850"/>
            <a:ext cx="16084550" cy="43195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417175"/>
            <a:ext cx="8712200" cy="549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LI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11387138" y="10417175"/>
            <a:ext cx="8712200" cy="549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9199F-F3D3-40E7-8A1C-5049409C1029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419607762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LI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9199F-F3D3-40E7-8A1C-5049409C1029}" type="slidenum">
              <a:rPr lang="de-LI" smtClean="0"/>
              <a:t>2</a:t>
            </a:fld>
            <a:endParaRPr lang="de-LI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2195710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LI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9199F-F3D3-40E7-8A1C-5049409C1029}" type="slidenum">
              <a:rPr lang="de-LI" smtClean="0"/>
              <a:t>12</a:t>
            </a:fld>
            <a:endParaRPr lang="de-LI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4194631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LI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9199F-F3D3-40E7-8A1C-5049409C1029}" type="slidenum">
              <a:rPr lang="de-LI" smtClean="0"/>
              <a:t>13</a:t>
            </a:fld>
            <a:endParaRPr lang="de-LI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1457387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LI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9199F-F3D3-40E7-8A1C-5049409C1029}" type="slidenum">
              <a:rPr lang="de-LI" smtClean="0"/>
              <a:t>14</a:t>
            </a:fld>
            <a:endParaRPr lang="de-LI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2960154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LI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9199F-F3D3-40E7-8A1C-5049409C1029}" type="slidenum">
              <a:rPr lang="de-LI" smtClean="0"/>
              <a:t>15</a:t>
            </a:fld>
            <a:endParaRPr lang="de-LI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700022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LI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9199F-F3D3-40E7-8A1C-5049409C1029}" type="slidenum">
              <a:rPr lang="de-LI" smtClean="0"/>
              <a:t>16</a:t>
            </a:fld>
            <a:endParaRPr lang="de-LI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3611281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LI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9199F-F3D3-40E7-8A1C-5049409C1029}" type="slidenum">
              <a:rPr lang="de-LI" smtClean="0"/>
              <a:t>17</a:t>
            </a:fld>
            <a:endParaRPr lang="de-LI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2341834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LI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9199F-F3D3-40E7-8A1C-5049409C1029}" type="slidenum">
              <a:rPr lang="de-LI" smtClean="0"/>
              <a:t>18</a:t>
            </a:fld>
            <a:endParaRPr lang="de-LI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3402622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LI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9199F-F3D3-40E7-8A1C-5049409C1029}" type="slidenum">
              <a:rPr lang="de-LI" smtClean="0"/>
              <a:t>3</a:t>
            </a:fld>
            <a:endParaRPr lang="de-LI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572851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pourcentage de sols artificialisés supplémentaires entre 2000 et 2019 a été encore plus élevé dans les départements alpins que par rapport à l'ensemble du territoire français.</a:t>
            </a:r>
          </a:p>
          <a:p>
            <a:endParaRPr lang="de-LI" dirty="0" smtClean="0"/>
          </a:p>
          <a:p>
            <a:endParaRPr lang="de-LI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9199F-F3D3-40E7-8A1C-5049409C1029}" type="slidenum">
              <a:rPr lang="de-LI" smtClean="0"/>
              <a:t>4</a:t>
            </a:fld>
            <a:endParaRPr lang="de-LI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671088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LI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9199F-F3D3-40E7-8A1C-5049409C1029}" type="slidenum">
              <a:rPr lang="de-LI" smtClean="0"/>
              <a:t>6</a:t>
            </a:fld>
            <a:endParaRPr lang="de-LI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346370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LI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9199F-F3D3-40E7-8A1C-5049409C1029}" type="slidenum">
              <a:rPr lang="de-LI" smtClean="0"/>
              <a:t>7</a:t>
            </a:fld>
            <a:endParaRPr lang="de-LI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1305929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LI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9199F-F3D3-40E7-8A1C-5049409C1029}" type="slidenum">
              <a:rPr lang="de-LI" smtClean="0"/>
              <a:t>8</a:t>
            </a:fld>
            <a:endParaRPr lang="de-LI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2608243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LI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9199F-F3D3-40E7-8A1C-5049409C1029}" type="slidenum">
              <a:rPr lang="de-LI" smtClean="0"/>
              <a:t>9</a:t>
            </a:fld>
            <a:endParaRPr lang="de-LI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1130699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LI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9199F-F3D3-40E7-8A1C-5049409C1029}" type="slidenum">
              <a:rPr lang="de-LI" smtClean="0"/>
              <a:t>10</a:t>
            </a:fld>
            <a:endParaRPr lang="de-LI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2733467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LI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9199F-F3D3-40E7-8A1C-5049409C1029}" type="slidenum">
              <a:rPr lang="de-LI" smtClean="0"/>
              <a:t>11</a:t>
            </a:fld>
            <a:endParaRPr lang="de-LI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1554749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und grosses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3">
            <a:extLst>
              <a:ext uri="{FF2B5EF4-FFF2-40B4-BE49-F238E27FC236}">
                <a16:creationId xmlns:a16="http://schemas.microsoft.com/office/drawing/2014/main" id="{378E27A4-D98D-4772-AC71-93B1CDDA8891}"/>
              </a:ext>
            </a:extLst>
          </p:cNvPr>
          <p:cNvSpPr/>
          <p:nvPr userDrawn="1"/>
        </p:nvSpPr>
        <p:spPr>
          <a:xfrm>
            <a:off x="0" y="0"/>
            <a:ext cx="6031230" cy="10966450"/>
          </a:xfrm>
          <a:custGeom>
            <a:avLst/>
            <a:gdLst/>
            <a:ahLst/>
            <a:cxnLst/>
            <a:rect l="l" t="t" r="r" b="b"/>
            <a:pathLst>
              <a:path w="6031230" h="10966450">
                <a:moveTo>
                  <a:pt x="0" y="10965871"/>
                </a:moveTo>
                <a:lnTo>
                  <a:pt x="6031229" y="10965871"/>
                </a:lnTo>
                <a:lnTo>
                  <a:pt x="6031229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AEC948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24A28B21-B640-42F8-BC7E-18B0B810E6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9925" y="4416425"/>
            <a:ext cx="4521202" cy="1969770"/>
          </a:xfrm>
          <a:prstGeom prst="rect">
            <a:avLst/>
          </a:prstGeom>
        </p:spPr>
        <p:txBody>
          <a:bodyPr anchor="ctr" anchorCtr="0"/>
          <a:lstStyle>
            <a:lvl1pPr algn="ctr">
              <a:defRPr sz="6400"/>
            </a:lvl1pPr>
          </a:lstStyle>
          <a:p>
            <a:pPr lvl="0"/>
            <a:r>
              <a:rPr lang="de-DE" dirty="0"/>
              <a:t>Titel</a:t>
            </a:r>
          </a:p>
          <a:p>
            <a:pPr lvl="0"/>
            <a:r>
              <a:rPr lang="de-DE" dirty="0"/>
              <a:t>einfügen 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705831B2-50F9-49B7-9999-DE3EEFFEE2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1050" y="0"/>
            <a:ext cx="92333" cy="10966450"/>
          </a:xfrm>
          <a:prstGeom prst="rect">
            <a:avLst/>
          </a:prstGeom>
        </p:spPr>
        <p:txBody>
          <a:bodyPr vert="vert270"/>
          <a:lstStyle>
            <a:lvl1pPr algn="ctr">
              <a:defRPr sz="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Bild </a:t>
            </a:r>
            <a:r>
              <a:rPr lang="de-DE" dirty="0" err="1"/>
              <a:t>Credit</a:t>
            </a:r>
            <a:r>
              <a:rPr lang="de-DE" dirty="0"/>
              <a:t> hinzufügen</a:t>
            </a:r>
            <a:endParaRPr lang="de-LI" dirty="0"/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F6FDC618-260B-4AA1-A7A2-A4D62C32DEDF}"/>
              </a:ext>
            </a:extLst>
          </p:cNvPr>
          <p:cNvSpPr/>
          <p:nvPr userDrawn="1"/>
        </p:nvSpPr>
        <p:spPr>
          <a:xfrm>
            <a:off x="19433948" y="0"/>
            <a:ext cx="670150" cy="10966450"/>
          </a:xfrm>
          <a:custGeom>
            <a:avLst/>
            <a:gdLst/>
            <a:ahLst/>
            <a:cxnLst/>
            <a:rect l="l" t="t" r="r" b="b"/>
            <a:pathLst>
              <a:path w="14072869" h="10966450">
                <a:moveTo>
                  <a:pt x="0" y="10965871"/>
                </a:moveTo>
                <a:lnTo>
                  <a:pt x="14072869" y="10965871"/>
                </a:lnTo>
                <a:lnTo>
                  <a:pt x="14072869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F4F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98AFCD5F-0355-4373-BBA6-F599B1F06B95}"/>
              </a:ext>
            </a:extLst>
          </p:cNvPr>
          <p:cNvSpPr/>
          <p:nvPr userDrawn="1"/>
        </p:nvSpPr>
        <p:spPr>
          <a:xfrm>
            <a:off x="19588385" y="5295095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19" h="375920">
                <a:moveTo>
                  <a:pt x="66577" y="294829"/>
                </a:moveTo>
                <a:lnTo>
                  <a:pt x="79614" y="341337"/>
                </a:lnTo>
                <a:lnTo>
                  <a:pt x="148662" y="371584"/>
                </a:lnTo>
                <a:lnTo>
                  <a:pt x="187841" y="375682"/>
                </a:lnTo>
                <a:lnTo>
                  <a:pt x="237776" y="368972"/>
                </a:lnTo>
                <a:lnTo>
                  <a:pt x="282647" y="350036"/>
                </a:lnTo>
                <a:lnTo>
                  <a:pt x="283214" y="349598"/>
                </a:lnTo>
                <a:lnTo>
                  <a:pt x="187841" y="349598"/>
                </a:lnTo>
                <a:lnTo>
                  <a:pt x="152684" y="345760"/>
                </a:lnTo>
                <a:lnTo>
                  <a:pt x="120210" y="334801"/>
                </a:lnTo>
                <a:lnTo>
                  <a:pt x="91235" y="317548"/>
                </a:lnTo>
                <a:lnTo>
                  <a:pt x="66577" y="294829"/>
                </a:lnTo>
                <a:close/>
              </a:path>
              <a:path w="375919" h="375920">
                <a:moveTo>
                  <a:pt x="278110" y="166153"/>
                </a:moveTo>
                <a:lnTo>
                  <a:pt x="258794" y="166153"/>
                </a:lnTo>
                <a:lnTo>
                  <a:pt x="328519" y="267638"/>
                </a:lnTo>
                <a:lnTo>
                  <a:pt x="303285" y="301086"/>
                </a:lnTo>
                <a:lnTo>
                  <a:pt x="270364" y="326967"/>
                </a:lnTo>
                <a:lnTo>
                  <a:pt x="231351" y="343672"/>
                </a:lnTo>
                <a:lnTo>
                  <a:pt x="187841" y="349598"/>
                </a:lnTo>
                <a:lnTo>
                  <a:pt x="283214" y="349598"/>
                </a:lnTo>
                <a:lnTo>
                  <a:pt x="320664" y="320664"/>
                </a:lnTo>
                <a:lnTo>
                  <a:pt x="350036" y="282647"/>
                </a:lnTo>
                <a:lnTo>
                  <a:pt x="363183" y="251494"/>
                </a:lnTo>
                <a:lnTo>
                  <a:pt x="336571" y="251494"/>
                </a:lnTo>
                <a:lnTo>
                  <a:pt x="278110" y="166153"/>
                </a:lnTo>
                <a:close/>
              </a:path>
              <a:path w="375919" h="375920">
                <a:moveTo>
                  <a:pt x="187841" y="0"/>
                </a:moveTo>
                <a:lnTo>
                  <a:pt x="137906" y="6710"/>
                </a:lnTo>
                <a:lnTo>
                  <a:pt x="93035" y="25646"/>
                </a:lnTo>
                <a:lnTo>
                  <a:pt x="55018" y="55018"/>
                </a:lnTo>
                <a:lnTo>
                  <a:pt x="25646" y="93035"/>
                </a:lnTo>
                <a:lnTo>
                  <a:pt x="6710" y="137906"/>
                </a:lnTo>
                <a:lnTo>
                  <a:pt x="0" y="187841"/>
                </a:lnTo>
                <a:lnTo>
                  <a:pt x="982" y="207157"/>
                </a:lnTo>
                <a:lnTo>
                  <a:pt x="3848" y="225851"/>
                </a:lnTo>
                <a:lnTo>
                  <a:pt x="8515" y="243921"/>
                </a:lnTo>
                <a:lnTo>
                  <a:pt x="14885" y="261241"/>
                </a:lnTo>
                <a:lnTo>
                  <a:pt x="47687" y="213458"/>
                </a:lnTo>
                <a:lnTo>
                  <a:pt x="28166" y="213458"/>
                </a:lnTo>
                <a:lnTo>
                  <a:pt x="27279" y="207157"/>
                </a:lnTo>
                <a:lnTo>
                  <a:pt x="26626" y="200787"/>
                </a:lnTo>
                <a:lnTo>
                  <a:pt x="26222" y="194348"/>
                </a:lnTo>
                <a:lnTo>
                  <a:pt x="26084" y="187841"/>
                </a:lnTo>
                <a:lnTo>
                  <a:pt x="31862" y="144841"/>
                </a:lnTo>
                <a:lnTo>
                  <a:pt x="48170" y="106201"/>
                </a:lnTo>
                <a:lnTo>
                  <a:pt x="73463" y="73463"/>
                </a:lnTo>
                <a:lnTo>
                  <a:pt x="106201" y="48170"/>
                </a:lnTo>
                <a:lnTo>
                  <a:pt x="144841" y="31862"/>
                </a:lnTo>
                <a:lnTo>
                  <a:pt x="187841" y="26084"/>
                </a:lnTo>
                <a:lnTo>
                  <a:pt x="283214" y="26084"/>
                </a:lnTo>
                <a:lnTo>
                  <a:pt x="282647" y="25646"/>
                </a:lnTo>
                <a:lnTo>
                  <a:pt x="237776" y="6710"/>
                </a:lnTo>
                <a:lnTo>
                  <a:pt x="187841" y="0"/>
                </a:lnTo>
                <a:close/>
              </a:path>
              <a:path w="375919" h="375920">
                <a:moveTo>
                  <a:pt x="283214" y="26084"/>
                </a:moveTo>
                <a:lnTo>
                  <a:pt x="187841" y="26084"/>
                </a:lnTo>
                <a:lnTo>
                  <a:pt x="230841" y="31862"/>
                </a:lnTo>
                <a:lnTo>
                  <a:pt x="269481" y="48170"/>
                </a:lnTo>
                <a:lnTo>
                  <a:pt x="302218" y="73463"/>
                </a:lnTo>
                <a:lnTo>
                  <a:pt x="327512" y="106201"/>
                </a:lnTo>
                <a:lnTo>
                  <a:pt x="343819" y="144841"/>
                </a:lnTo>
                <a:lnTo>
                  <a:pt x="349598" y="187841"/>
                </a:lnTo>
                <a:lnTo>
                  <a:pt x="348739" y="204575"/>
                </a:lnTo>
                <a:lnTo>
                  <a:pt x="346222" y="220817"/>
                </a:lnTo>
                <a:lnTo>
                  <a:pt x="342136" y="236485"/>
                </a:lnTo>
                <a:lnTo>
                  <a:pt x="336571" y="251494"/>
                </a:lnTo>
                <a:lnTo>
                  <a:pt x="363183" y="251494"/>
                </a:lnTo>
                <a:lnTo>
                  <a:pt x="368972" y="237776"/>
                </a:lnTo>
                <a:lnTo>
                  <a:pt x="375682" y="187841"/>
                </a:lnTo>
                <a:lnTo>
                  <a:pt x="368972" y="137906"/>
                </a:lnTo>
                <a:lnTo>
                  <a:pt x="350036" y="93035"/>
                </a:lnTo>
                <a:lnTo>
                  <a:pt x="320664" y="55018"/>
                </a:lnTo>
                <a:lnTo>
                  <a:pt x="283214" y="26084"/>
                </a:lnTo>
                <a:close/>
              </a:path>
              <a:path w="375919" h="375920">
                <a:moveTo>
                  <a:pt x="141666" y="104683"/>
                </a:moveTo>
                <a:lnTo>
                  <a:pt x="122360" y="104683"/>
                </a:lnTo>
                <a:lnTo>
                  <a:pt x="211580" y="234811"/>
                </a:lnTo>
                <a:lnTo>
                  <a:pt x="230942" y="206655"/>
                </a:lnTo>
                <a:lnTo>
                  <a:pt x="211610" y="206655"/>
                </a:lnTo>
                <a:lnTo>
                  <a:pt x="169646" y="145490"/>
                </a:lnTo>
                <a:lnTo>
                  <a:pt x="179189" y="131356"/>
                </a:lnTo>
                <a:lnTo>
                  <a:pt x="159949" y="131356"/>
                </a:lnTo>
                <a:lnTo>
                  <a:pt x="141666" y="104683"/>
                </a:lnTo>
                <a:close/>
              </a:path>
              <a:path w="375919" h="375920">
                <a:moveTo>
                  <a:pt x="122360" y="76517"/>
                </a:moveTo>
                <a:lnTo>
                  <a:pt x="28166" y="213458"/>
                </a:lnTo>
                <a:lnTo>
                  <a:pt x="47687" y="213458"/>
                </a:lnTo>
                <a:lnTo>
                  <a:pt x="122360" y="104683"/>
                </a:lnTo>
                <a:lnTo>
                  <a:pt x="141666" y="104683"/>
                </a:lnTo>
                <a:lnTo>
                  <a:pt x="122360" y="76517"/>
                </a:lnTo>
                <a:close/>
              </a:path>
              <a:path w="375919" h="375920">
                <a:moveTo>
                  <a:pt x="207582" y="117852"/>
                </a:moveTo>
                <a:lnTo>
                  <a:pt x="188308" y="117852"/>
                </a:lnTo>
                <a:lnTo>
                  <a:pt x="230242" y="179515"/>
                </a:lnTo>
                <a:lnTo>
                  <a:pt x="211610" y="206655"/>
                </a:lnTo>
                <a:lnTo>
                  <a:pt x="230942" y="206655"/>
                </a:lnTo>
                <a:lnTo>
                  <a:pt x="258794" y="166153"/>
                </a:lnTo>
                <a:lnTo>
                  <a:pt x="278110" y="166153"/>
                </a:lnTo>
                <a:lnTo>
                  <a:pt x="277602" y="165412"/>
                </a:lnTo>
                <a:lnTo>
                  <a:pt x="239939" y="165412"/>
                </a:lnTo>
                <a:lnTo>
                  <a:pt x="207582" y="117852"/>
                </a:lnTo>
                <a:close/>
              </a:path>
              <a:path w="375919" h="375920">
                <a:moveTo>
                  <a:pt x="258794" y="137956"/>
                </a:moveTo>
                <a:lnTo>
                  <a:pt x="239939" y="165412"/>
                </a:lnTo>
                <a:lnTo>
                  <a:pt x="277602" y="165412"/>
                </a:lnTo>
                <a:lnTo>
                  <a:pt x="258794" y="137956"/>
                </a:lnTo>
                <a:close/>
              </a:path>
              <a:path w="375919" h="375920">
                <a:moveTo>
                  <a:pt x="188267" y="89463"/>
                </a:moveTo>
                <a:lnTo>
                  <a:pt x="159949" y="131356"/>
                </a:lnTo>
                <a:lnTo>
                  <a:pt x="179189" y="131356"/>
                </a:lnTo>
                <a:lnTo>
                  <a:pt x="188308" y="117852"/>
                </a:lnTo>
                <a:lnTo>
                  <a:pt x="207582" y="117852"/>
                </a:lnTo>
                <a:lnTo>
                  <a:pt x="188267" y="89463"/>
                </a:lnTo>
                <a:close/>
              </a:path>
            </a:pathLst>
          </a:custGeom>
          <a:solidFill>
            <a:srgbClr val="817E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ildplatzhalter 30">
            <a:extLst>
              <a:ext uri="{FF2B5EF4-FFF2-40B4-BE49-F238E27FC236}">
                <a16:creationId xmlns:a16="http://schemas.microsoft.com/office/drawing/2014/main" id="{CF6FFCC1-B519-4B4A-9FF3-A92012EEE94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30913" y="0"/>
            <a:ext cx="13403262" cy="109664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L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ur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0" y="0"/>
            <a:ext cx="3175" cy="10966450"/>
          </a:xfrm>
          <a:custGeom>
            <a:avLst/>
            <a:gdLst/>
            <a:ahLst/>
            <a:cxnLst/>
            <a:rect l="l" t="t" r="r" b="b"/>
            <a:pathLst>
              <a:path w="3175" h="10966450">
                <a:moveTo>
                  <a:pt x="0" y="10965871"/>
                </a:moveTo>
                <a:lnTo>
                  <a:pt x="2832" y="10965871"/>
                </a:lnTo>
                <a:lnTo>
                  <a:pt x="2832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F4F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1ADEEBC4-E9C6-4D6D-82C4-8ABA13773759}"/>
              </a:ext>
            </a:extLst>
          </p:cNvPr>
          <p:cNvSpPr/>
          <p:nvPr userDrawn="1"/>
        </p:nvSpPr>
        <p:spPr>
          <a:xfrm>
            <a:off x="0" y="0"/>
            <a:ext cx="19433948" cy="10966450"/>
          </a:xfrm>
          <a:custGeom>
            <a:avLst/>
            <a:gdLst/>
            <a:ahLst/>
            <a:cxnLst/>
            <a:rect l="l" t="t" r="r" b="b"/>
            <a:pathLst>
              <a:path w="20104100" h="10966450">
                <a:moveTo>
                  <a:pt x="0" y="10965871"/>
                </a:moveTo>
                <a:lnTo>
                  <a:pt x="20104098" y="10965871"/>
                </a:lnTo>
                <a:lnTo>
                  <a:pt x="20104098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817E7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B8291D89-3AED-4E5D-9F4F-94859116919B}"/>
              </a:ext>
            </a:extLst>
          </p:cNvPr>
          <p:cNvSpPr/>
          <p:nvPr userDrawn="1"/>
        </p:nvSpPr>
        <p:spPr>
          <a:xfrm>
            <a:off x="19433948" y="0"/>
            <a:ext cx="670150" cy="10966450"/>
          </a:xfrm>
          <a:custGeom>
            <a:avLst/>
            <a:gdLst/>
            <a:ahLst/>
            <a:cxnLst/>
            <a:rect l="l" t="t" r="r" b="b"/>
            <a:pathLst>
              <a:path w="14072869" h="10966450">
                <a:moveTo>
                  <a:pt x="0" y="10965871"/>
                </a:moveTo>
                <a:lnTo>
                  <a:pt x="14072869" y="10965871"/>
                </a:lnTo>
                <a:lnTo>
                  <a:pt x="14072869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F4F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3C2186A5-221D-4750-A7E5-B522DA38C03C}"/>
              </a:ext>
            </a:extLst>
          </p:cNvPr>
          <p:cNvSpPr/>
          <p:nvPr userDrawn="1"/>
        </p:nvSpPr>
        <p:spPr>
          <a:xfrm>
            <a:off x="19588385" y="5295095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19" h="375920">
                <a:moveTo>
                  <a:pt x="66577" y="294829"/>
                </a:moveTo>
                <a:lnTo>
                  <a:pt x="79614" y="341337"/>
                </a:lnTo>
                <a:lnTo>
                  <a:pt x="148662" y="371584"/>
                </a:lnTo>
                <a:lnTo>
                  <a:pt x="187841" y="375682"/>
                </a:lnTo>
                <a:lnTo>
                  <a:pt x="237776" y="368972"/>
                </a:lnTo>
                <a:lnTo>
                  <a:pt x="282647" y="350036"/>
                </a:lnTo>
                <a:lnTo>
                  <a:pt x="283214" y="349598"/>
                </a:lnTo>
                <a:lnTo>
                  <a:pt x="187841" y="349598"/>
                </a:lnTo>
                <a:lnTo>
                  <a:pt x="152684" y="345760"/>
                </a:lnTo>
                <a:lnTo>
                  <a:pt x="120210" y="334801"/>
                </a:lnTo>
                <a:lnTo>
                  <a:pt x="91235" y="317548"/>
                </a:lnTo>
                <a:lnTo>
                  <a:pt x="66577" y="294829"/>
                </a:lnTo>
                <a:close/>
              </a:path>
              <a:path w="375919" h="375920">
                <a:moveTo>
                  <a:pt x="278110" y="166153"/>
                </a:moveTo>
                <a:lnTo>
                  <a:pt x="258794" y="166153"/>
                </a:lnTo>
                <a:lnTo>
                  <a:pt x="328519" y="267638"/>
                </a:lnTo>
                <a:lnTo>
                  <a:pt x="303285" y="301086"/>
                </a:lnTo>
                <a:lnTo>
                  <a:pt x="270364" y="326967"/>
                </a:lnTo>
                <a:lnTo>
                  <a:pt x="231351" y="343672"/>
                </a:lnTo>
                <a:lnTo>
                  <a:pt x="187841" y="349598"/>
                </a:lnTo>
                <a:lnTo>
                  <a:pt x="283214" y="349598"/>
                </a:lnTo>
                <a:lnTo>
                  <a:pt x="320664" y="320664"/>
                </a:lnTo>
                <a:lnTo>
                  <a:pt x="350036" y="282647"/>
                </a:lnTo>
                <a:lnTo>
                  <a:pt x="363183" y="251494"/>
                </a:lnTo>
                <a:lnTo>
                  <a:pt x="336571" y="251494"/>
                </a:lnTo>
                <a:lnTo>
                  <a:pt x="278110" y="166153"/>
                </a:lnTo>
                <a:close/>
              </a:path>
              <a:path w="375919" h="375920">
                <a:moveTo>
                  <a:pt x="187841" y="0"/>
                </a:moveTo>
                <a:lnTo>
                  <a:pt x="137906" y="6710"/>
                </a:lnTo>
                <a:lnTo>
                  <a:pt x="93035" y="25646"/>
                </a:lnTo>
                <a:lnTo>
                  <a:pt x="55018" y="55018"/>
                </a:lnTo>
                <a:lnTo>
                  <a:pt x="25646" y="93035"/>
                </a:lnTo>
                <a:lnTo>
                  <a:pt x="6710" y="137906"/>
                </a:lnTo>
                <a:lnTo>
                  <a:pt x="0" y="187841"/>
                </a:lnTo>
                <a:lnTo>
                  <a:pt x="982" y="207157"/>
                </a:lnTo>
                <a:lnTo>
                  <a:pt x="3848" y="225851"/>
                </a:lnTo>
                <a:lnTo>
                  <a:pt x="8515" y="243921"/>
                </a:lnTo>
                <a:lnTo>
                  <a:pt x="14885" y="261241"/>
                </a:lnTo>
                <a:lnTo>
                  <a:pt x="47687" y="213458"/>
                </a:lnTo>
                <a:lnTo>
                  <a:pt x="28166" y="213458"/>
                </a:lnTo>
                <a:lnTo>
                  <a:pt x="27279" y="207157"/>
                </a:lnTo>
                <a:lnTo>
                  <a:pt x="26626" y="200787"/>
                </a:lnTo>
                <a:lnTo>
                  <a:pt x="26222" y="194348"/>
                </a:lnTo>
                <a:lnTo>
                  <a:pt x="26084" y="187841"/>
                </a:lnTo>
                <a:lnTo>
                  <a:pt x="31862" y="144841"/>
                </a:lnTo>
                <a:lnTo>
                  <a:pt x="48170" y="106201"/>
                </a:lnTo>
                <a:lnTo>
                  <a:pt x="73463" y="73463"/>
                </a:lnTo>
                <a:lnTo>
                  <a:pt x="106201" y="48170"/>
                </a:lnTo>
                <a:lnTo>
                  <a:pt x="144841" y="31862"/>
                </a:lnTo>
                <a:lnTo>
                  <a:pt x="187841" y="26084"/>
                </a:lnTo>
                <a:lnTo>
                  <a:pt x="283214" y="26084"/>
                </a:lnTo>
                <a:lnTo>
                  <a:pt x="282647" y="25646"/>
                </a:lnTo>
                <a:lnTo>
                  <a:pt x="237776" y="6710"/>
                </a:lnTo>
                <a:lnTo>
                  <a:pt x="187841" y="0"/>
                </a:lnTo>
                <a:close/>
              </a:path>
              <a:path w="375919" h="375920">
                <a:moveTo>
                  <a:pt x="283214" y="26084"/>
                </a:moveTo>
                <a:lnTo>
                  <a:pt x="187841" y="26084"/>
                </a:lnTo>
                <a:lnTo>
                  <a:pt x="230841" y="31862"/>
                </a:lnTo>
                <a:lnTo>
                  <a:pt x="269481" y="48170"/>
                </a:lnTo>
                <a:lnTo>
                  <a:pt x="302218" y="73463"/>
                </a:lnTo>
                <a:lnTo>
                  <a:pt x="327512" y="106201"/>
                </a:lnTo>
                <a:lnTo>
                  <a:pt x="343819" y="144841"/>
                </a:lnTo>
                <a:lnTo>
                  <a:pt x="349598" y="187841"/>
                </a:lnTo>
                <a:lnTo>
                  <a:pt x="348739" y="204575"/>
                </a:lnTo>
                <a:lnTo>
                  <a:pt x="346222" y="220817"/>
                </a:lnTo>
                <a:lnTo>
                  <a:pt x="342136" y="236485"/>
                </a:lnTo>
                <a:lnTo>
                  <a:pt x="336571" y="251494"/>
                </a:lnTo>
                <a:lnTo>
                  <a:pt x="363183" y="251494"/>
                </a:lnTo>
                <a:lnTo>
                  <a:pt x="368972" y="237776"/>
                </a:lnTo>
                <a:lnTo>
                  <a:pt x="375682" y="187841"/>
                </a:lnTo>
                <a:lnTo>
                  <a:pt x="368972" y="137906"/>
                </a:lnTo>
                <a:lnTo>
                  <a:pt x="350036" y="93035"/>
                </a:lnTo>
                <a:lnTo>
                  <a:pt x="320664" y="55018"/>
                </a:lnTo>
                <a:lnTo>
                  <a:pt x="283214" y="26084"/>
                </a:lnTo>
                <a:close/>
              </a:path>
              <a:path w="375919" h="375920">
                <a:moveTo>
                  <a:pt x="141666" y="104683"/>
                </a:moveTo>
                <a:lnTo>
                  <a:pt x="122360" y="104683"/>
                </a:lnTo>
                <a:lnTo>
                  <a:pt x="211580" y="234811"/>
                </a:lnTo>
                <a:lnTo>
                  <a:pt x="230942" y="206655"/>
                </a:lnTo>
                <a:lnTo>
                  <a:pt x="211610" y="206655"/>
                </a:lnTo>
                <a:lnTo>
                  <a:pt x="169646" y="145490"/>
                </a:lnTo>
                <a:lnTo>
                  <a:pt x="179189" y="131356"/>
                </a:lnTo>
                <a:lnTo>
                  <a:pt x="159949" y="131356"/>
                </a:lnTo>
                <a:lnTo>
                  <a:pt x="141666" y="104683"/>
                </a:lnTo>
                <a:close/>
              </a:path>
              <a:path w="375919" h="375920">
                <a:moveTo>
                  <a:pt x="122360" y="76517"/>
                </a:moveTo>
                <a:lnTo>
                  <a:pt x="28166" y="213458"/>
                </a:lnTo>
                <a:lnTo>
                  <a:pt x="47687" y="213458"/>
                </a:lnTo>
                <a:lnTo>
                  <a:pt x="122360" y="104683"/>
                </a:lnTo>
                <a:lnTo>
                  <a:pt x="141666" y="104683"/>
                </a:lnTo>
                <a:lnTo>
                  <a:pt x="122360" y="76517"/>
                </a:lnTo>
                <a:close/>
              </a:path>
              <a:path w="375919" h="375920">
                <a:moveTo>
                  <a:pt x="207582" y="117852"/>
                </a:moveTo>
                <a:lnTo>
                  <a:pt x="188308" y="117852"/>
                </a:lnTo>
                <a:lnTo>
                  <a:pt x="230242" y="179515"/>
                </a:lnTo>
                <a:lnTo>
                  <a:pt x="211610" y="206655"/>
                </a:lnTo>
                <a:lnTo>
                  <a:pt x="230942" y="206655"/>
                </a:lnTo>
                <a:lnTo>
                  <a:pt x="258794" y="166153"/>
                </a:lnTo>
                <a:lnTo>
                  <a:pt x="278110" y="166153"/>
                </a:lnTo>
                <a:lnTo>
                  <a:pt x="277602" y="165412"/>
                </a:lnTo>
                <a:lnTo>
                  <a:pt x="239939" y="165412"/>
                </a:lnTo>
                <a:lnTo>
                  <a:pt x="207582" y="117852"/>
                </a:lnTo>
                <a:close/>
              </a:path>
              <a:path w="375919" h="375920">
                <a:moveTo>
                  <a:pt x="258794" y="137956"/>
                </a:moveTo>
                <a:lnTo>
                  <a:pt x="239939" y="165412"/>
                </a:lnTo>
                <a:lnTo>
                  <a:pt x="277602" y="165412"/>
                </a:lnTo>
                <a:lnTo>
                  <a:pt x="258794" y="137956"/>
                </a:lnTo>
                <a:close/>
              </a:path>
              <a:path w="375919" h="375920">
                <a:moveTo>
                  <a:pt x="188267" y="89463"/>
                </a:moveTo>
                <a:lnTo>
                  <a:pt x="159949" y="131356"/>
                </a:lnTo>
                <a:lnTo>
                  <a:pt x="179189" y="131356"/>
                </a:lnTo>
                <a:lnTo>
                  <a:pt x="188308" y="117852"/>
                </a:lnTo>
                <a:lnTo>
                  <a:pt x="207582" y="117852"/>
                </a:lnTo>
                <a:lnTo>
                  <a:pt x="188267" y="89463"/>
                </a:lnTo>
                <a:close/>
              </a:path>
            </a:pathLst>
          </a:custGeom>
          <a:solidFill>
            <a:srgbClr val="817E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el 13">
            <a:extLst>
              <a:ext uri="{FF2B5EF4-FFF2-40B4-BE49-F238E27FC236}">
                <a16:creationId xmlns:a16="http://schemas.microsoft.com/office/drawing/2014/main" id="{6ED8B36C-20B1-4566-92C0-BA28FFAA3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799" y="374400"/>
            <a:ext cx="9390075" cy="10008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hinzufügen</a:t>
            </a:r>
            <a:endParaRPr lang="de-LI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4C62837F-05E3-4E65-BF77-D31A9F0ED1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799" y="2359026"/>
            <a:ext cx="17914947" cy="1107996"/>
          </a:xfrm>
          <a:prstGeom prst="rect">
            <a:avLst/>
          </a:prstGeom>
        </p:spPr>
        <p:txBody>
          <a:bodyPr anchor="t" anchorCtr="0"/>
          <a:lstStyle>
            <a:lvl1pPr>
              <a:defRPr sz="3600">
                <a:solidFill>
                  <a:schemeClr val="bg1"/>
                </a:solidFill>
              </a:defRPr>
            </a:lvl1pPr>
            <a:lvl2pPr marL="1028700" indent="-571500">
              <a:buFont typeface="Arial" panose="020B0604020202020204" pitchFamily="34" charset="0"/>
              <a:buChar char="•"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Erste Ebene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 und grosses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3">
            <a:extLst>
              <a:ext uri="{FF2B5EF4-FFF2-40B4-BE49-F238E27FC236}">
                <a16:creationId xmlns:a16="http://schemas.microsoft.com/office/drawing/2014/main" id="{378E27A4-D98D-4772-AC71-93B1CDDA8891}"/>
              </a:ext>
            </a:extLst>
          </p:cNvPr>
          <p:cNvSpPr/>
          <p:nvPr userDrawn="1"/>
        </p:nvSpPr>
        <p:spPr>
          <a:xfrm>
            <a:off x="0" y="0"/>
            <a:ext cx="6031230" cy="10966450"/>
          </a:xfrm>
          <a:custGeom>
            <a:avLst/>
            <a:gdLst/>
            <a:ahLst/>
            <a:cxnLst/>
            <a:rect l="l" t="t" r="r" b="b"/>
            <a:pathLst>
              <a:path w="6031230" h="10966450">
                <a:moveTo>
                  <a:pt x="0" y="10965871"/>
                </a:moveTo>
                <a:lnTo>
                  <a:pt x="6031229" y="10965871"/>
                </a:lnTo>
                <a:lnTo>
                  <a:pt x="6031229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007745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705831B2-50F9-49B7-9999-DE3EEFFEE2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1050" y="0"/>
            <a:ext cx="92333" cy="10966450"/>
          </a:xfrm>
        </p:spPr>
        <p:txBody>
          <a:bodyPr vert="vert270"/>
          <a:lstStyle>
            <a:lvl1pPr algn="ctr">
              <a:defRPr sz="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Bild </a:t>
            </a:r>
            <a:r>
              <a:rPr lang="de-DE" dirty="0" err="1"/>
              <a:t>Credit</a:t>
            </a:r>
            <a:r>
              <a:rPr lang="de-DE" dirty="0"/>
              <a:t> hinzufügen</a:t>
            </a:r>
            <a:endParaRPr lang="de-LI" dirty="0"/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F6FDC618-260B-4AA1-A7A2-A4D62C32DEDF}"/>
              </a:ext>
            </a:extLst>
          </p:cNvPr>
          <p:cNvSpPr/>
          <p:nvPr userDrawn="1"/>
        </p:nvSpPr>
        <p:spPr>
          <a:xfrm>
            <a:off x="19433948" y="0"/>
            <a:ext cx="670150" cy="10966450"/>
          </a:xfrm>
          <a:custGeom>
            <a:avLst/>
            <a:gdLst/>
            <a:ahLst/>
            <a:cxnLst/>
            <a:rect l="l" t="t" r="r" b="b"/>
            <a:pathLst>
              <a:path w="14072869" h="10966450">
                <a:moveTo>
                  <a:pt x="0" y="10965871"/>
                </a:moveTo>
                <a:lnTo>
                  <a:pt x="14072869" y="10965871"/>
                </a:lnTo>
                <a:lnTo>
                  <a:pt x="14072869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F4F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98AFCD5F-0355-4373-BBA6-F599B1F06B95}"/>
              </a:ext>
            </a:extLst>
          </p:cNvPr>
          <p:cNvSpPr/>
          <p:nvPr userDrawn="1"/>
        </p:nvSpPr>
        <p:spPr>
          <a:xfrm>
            <a:off x="19588385" y="5295095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19" h="375920">
                <a:moveTo>
                  <a:pt x="66577" y="294829"/>
                </a:moveTo>
                <a:lnTo>
                  <a:pt x="79614" y="341337"/>
                </a:lnTo>
                <a:lnTo>
                  <a:pt x="148662" y="371584"/>
                </a:lnTo>
                <a:lnTo>
                  <a:pt x="187841" y="375682"/>
                </a:lnTo>
                <a:lnTo>
                  <a:pt x="237776" y="368972"/>
                </a:lnTo>
                <a:lnTo>
                  <a:pt x="282647" y="350036"/>
                </a:lnTo>
                <a:lnTo>
                  <a:pt x="283214" y="349598"/>
                </a:lnTo>
                <a:lnTo>
                  <a:pt x="187841" y="349598"/>
                </a:lnTo>
                <a:lnTo>
                  <a:pt x="152684" y="345760"/>
                </a:lnTo>
                <a:lnTo>
                  <a:pt x="120210" y="334801"/>
                </a:lnTo>
                <a:lnTo>
                  <a:pt x="91235" y="317548"/>
                </a:lnTo>
                <a:lnTo>
                  <a:pt x="66577" y="294829"/>
                </a:lnTo>
                <a:close/>
              </a:path>
              <a:path w="375919" h="375920">
                <a:moveTo>
                  <a:pt x="278110" y="166153"/>
                </a:moveTo>
                <a:lnTo>
                  <a:pt x="258794" y="166153"/>
                </a:lnTo>
                <a:lnTo>
                  <a:pt x="328519" y="267638"/>
                </a:lnTo>
                <a:lnTo>
                  <a:pt x="303285" y="301086"/>
                </a:lnTo>
                <a:lnTo>
                  <a:pt x="270364" y="326967"/>
                </a:lnTo>
                <a:lnTo>
                  <a:pt x="231351" y="343672"/>
                </a:lnTo>
                <a:lnTo>
                  <a:pt x="187841" y="349598"/>
                </a:lnTo>
                <a:lnTo>
                  <a:pt x="283214" y="349598"/>
                </a:lnTo>
                <a:lnTo>
                  <a:pt x="320664" y="320664"/>
                </a:lnTo>
                <a:lnTo>
                  <a:pt x="350036" y="282647"/>
                </a:lnTo>
                <a:lnTo>
                  <a:pt x="363183" y="251494"/>
                </a:lnTo>
                <a:lnTo>
                  <a:pt x="336571" y="251494"/>
                </a:lnTo>
                <a:lnTo>
                  <a:pt x="278110" y="166153"/>
                </a:lnTo>
                <a:close/>
              </a:path>
              <a:path w="375919" h="375920">
                <a:moveTo>
                  <a:pt x="187841" y="0"/>
                </a:moveTo>
                <a:lnTo>
                  <a:pt x="137906" y="6710"/>
                </a:lnTo>
                <a:lnTo>
                  <a:pt x="93035" y="25646"/>
                </a:lnTo>
                <a:lnTo>
                  <a:pt x="55018" y="55018"/>
                </a:lnTo>
                <a:lnTo>
                  <a:pt x="25646" y="93035"/>
                </a:lnTo>
                <a:lnTo>
                  <a:pt x="6710" y="137906"/>
                </a:lnTo>
                <a:lnTo>
                  <a:pt x="0" y="187841"/>
                </a:lnTo>
                <a:lnTo>
                  <a:pt x="982" y="207157"/>
                </a:lnTo>
                <a:lnTo>
                  <a:pt x="3848" y="225851"/>
                </a:lnTo>
                <a:lnTo>
                  <a:pt x="8515" y="243921"/>
                </a:lnTo>
                <a:lnTo>
                  <a:pt x="14885" y="261241"/>
                </a:lnTo>
                <a:lnTo>
                  <a:pt x="47687" y="213458"/>
                </a:lnTo>
                <a:lnTo>
                  <a:pt x="28166" y="213458"/>
                </a:lnTo>
                <a:lnTo>
                  <a:pt x="27279" y="207157"/>
                </a:lnTo>
                <a:lnTo>
                  <a:pt x="26626" y="200787"/>
                </a:lnTo>
                <a:lnTo>
                  <a:pt x="26222" y="194348"/>
                </a:lnTo>
                <a:lnTo>
                  <a:pt x="26084" y="187841"/>
                </a:lnTo>
                <a:lnTo>
                  <a:pt x="31862" y="144841"/>
                </a:lnTo>
                <a:lnTo>
                  <a:pt x="48170" y="106201"/>
                </a:lnTo>
                <a:lnTo>
                  <a:pt x="73463" y="73463"/>
                </a:lnTo>
                <a:lnTo>
                  <a:pt x="106201" y="48170"/>
                </a:lnTo>
                <a:lnTo>
                  <a:pt x="144841" y="31862"/>
                </a:lnTo>
                <a:lnTo>
                  <a:pt x="187841" y="26084"/>
                </a:lnTo>
                <a:lnTo>
                  <a:pt x="283214" y="26084"/>
                </a:lnTo>
                <a:lnTo>
                  <a:pt x="282647" y="25646"/>
                </a:lnTo>
                <a:lnTo>
                  <a:pt x="237776" y="6710"/>
                </a:lnTo>
                <a:lnTo>
                  <a:pt x="187841" y="0"/>
                </a:lnTo>
                <a:close/>
              </a:path>
              <a:path w="375919" h="375920">
                <a:moveTo>
                  <a:pt x="283214" y="26084"/>
                </a:moveTo>
                <a:lnTo>
                  <a:pt x="187841" y="26084"/>
                </a:lnTo>
                <a:lnTo>
                  <a:pt x="230841" y="31862"/>
                </a:lnTo>
                <a:lnTo>
                  <a:pt x="269481" y="48170"/>
                </a:lnTo>
                <a:lnTo>
                  <a:pt x="302218" y="73463"/>
                </a:lnTo>
                <a:lnTo>
                  <a:pt x="327512" y="106201"/>
                </a:lnTo>
                <a:lnTo>
                  <a:pt x="343819" y="144841"/>
                </a:lnTo>
                <a:lnTo>
                  <a:pt x="349598" y="187841"/>
                </a:lnTo>
                <a:lnTo>
                  <a:pt x="348739" y="204575"/>
                </a:lnTo>
                <a:lnTo>
                  <a:pt x="346222" y="220817"/>
                </a:lnTo>
                <a:lnTo>
                  <a:pt x="342136" y="236485"/>
                </a:lnTo>
                <a:lnTo>
                  <a:pt x="336571" y="251494"/>
                </a:lnTo>
                <a:lnTo>
                  <a:pt x="363183" y="251494"/>
                </a:lnTo>
                <a:lnTo>
                  <a:pt x="368972" y="237776"/>
                </a:lnTo>
                <a:lnTo>
                  <a:pt x="375682" y="187841"/>
                </a:lnTo>
                <a:lnTo>
                  <a:pt x="368972" y="137906"/>
                </a:lnTo>
                <a:lnTo>
                  <a:pt x="350036" y="93035"/>
                </a:lnTo>
                <a:lnTo>
                  <a:pt x="320664" y="55018"/>
                </a:lnTo>
                <a:lnTo>
                  <a:pt x="283214" y="26084"/>
                </a:lnTo>
                <a:close/>
              </a:path>
              <a:path w="375919" h="375920">
                <a:moveTo>
                  <a:pt x="141666" y="104683"/>
                </a:moveTo>
                <a:lnTo>
                  <a:pt x="122360" y="104683"/>
                </a:lnTo>
                <a:lnTo>
                  <a:pt x="211580" y="234811"/>
                </a:lnTo>
                <a:lnTo>
                  <a:pt x="230942" y="206655"/>
                </a:lnTo>
                <a:lnTo>
                  <a:pt x="211610" y="206655"/>
                </a:lnTo>
                <a:lnTo>
                  <a:pt x="169646" y="145490"/>
                </a:lnTo>
                <a:lnTo>
                  <a:pt x="179189" y="131356"/>
                </a:lnTo>
                <a:lnTo>
                  <a:pt x="159949" y="131356"/>
                </a:lnTo>
                <a:lnTo>
                  <a:pt x="141666" y="104683"/>
                </a:lnTo>
                <a:close/>
              </a:path>
              <a:path w="375919" h="375920">
                <a:moveTo>
                  <a:pt x="122360" y="76517"/>
                </a:moveTo>
                <a:lnTo>
                  <a:pt x="28166" y="213458"/>
                </a:lnTo>
                <a:lnTo>
                  <a:pt x="47687" y="213458"/>
                </a:lnTo>
                <a:lnTo>
                  <a:pt x="122360" y="104683"/>
                </a:lnTo>
                <a:lnTo>
                  <a:pt x="141666" y="104683"/>
                </a:lnTo>
                <a:lnTo>
                  <a:pt x="122360" y="76517"/>
                </a:lnTo>
                <a:close/>
              </a:path>
              <a:path w="375919" h="375920">
                <a:moveTo>
                  <a:pt x="207582" y="117852"/>
                </a:moveTo>
                <a:lnTo>
                  <a:pt x="188308" y="117852"/>
                </a:lnTo>
                <a:lnTo>
                  <a:pt x="230242" y="179515"/>
                </a:lnTo>
                <a:lnTo>
                  <a:pt x="211610" y="206655"/>
                </a:lnTo>
                <a:lnTo>
                  <a:pt x="230942" y="206655"/>
                </a:lnTo>
                <a:lnTo>
                  <a:pt x="258794" y="166153"/>
                </a:lnTo>
                <a:lnTo>
                  <a:pt x="278110" y="166153"/>
                </a:lnTo>
                <a:lnTo>
                  <a:pt x="277602" y="165412"/>
                </a:lnTo>
                <a:lnTo>
                  <a:pt x="239939" y="165412"/>
                </a:lnTo>
                <a:lnTo>
                  <a:pt x="207582" y="117852"/>
                </a:lnTo>
                <a:close/>
              </a:path>
              <a:path w="375919" h="375920">
                <a:moveTo>
                  <a:pt x="258794" y="137956"/>
                </a:moveTo>
                <a:lnTo>
                  <a:pt x="239939" y="165412"/>
                </a:lnTo>
                <a:lnTo>
                  <a:pt x="277602" y="165412"/>
                </a:lnTo>
                <a:lnTo>
                  <a:pt x="258794" y="137956"/>
                </a:lnTo>
                <a:close/>
              </a:path>
              <a:path w="375919" h="375920">
                <a:moveTo>
                  <a:pt x="188267" y="89463"/>
                </a:moveTo>
                <a:lnTo>
                  <a:pt x="159949" y="131356"/>
                </a:lnTo>
                <a:lnTo>
                  <a:pt x="179189" y="131356"/>
                </a:lnTo>
                <a:lnTo>
                  <a:pt x="188308" y="117852"/>
                </a:lnTo>
                <a:lnTo>
                  <a:pt x="207582" y="117852"/>
                </a:lnTo>
                <a:lnTo>
                  <a:pt x="188267" y="89463"/>
                </a:lnTo>
                <a:close/>
              </a:path>
            </a:pathLst>
          </a:custGeom>
          <a:solidFill>
            <a:srgbClr val="817E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ildplatzhalter 30">
            <a:extLst>
              <a:ext uri="{FF2B5EF4-FFF2-40B4-BE49-F238E27FC236}">
                <a16:creationId xmlns:a16="http://schemas.microsoft.com/office/drawing/2014/main" id="{CF6FFCC1-B519-4B4A-9FF3-A92012EEE94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30913" y="0"/>
            <a:ext cx="13403262" cy="10966450"/>
          </a:xfrm>
        </p:spPr>
        <p:txBody>
          <a:bodyPr/>
          <a:lstStyle/>
          <a:p>
            <a:endParaRPr lang="de-LI" dirty="0"/>
          </a:p>
        </p:txBody>
      </p:sp>
      <p:sp>
        <p:nvSpPr>
          <p:cNvPr id="8" name="Textplatzhalter 22">
            <a:extLst>
              <a:ext uri="{FF2B5EF4-FFF2-40B4-BE49-F238E27FC236}">
                <a16:creationId xmlns:a16="http://schemas.microsoft.com/office/drawing/2014/main" id="{8477A812-EDE6-41A1-B672-7AA43184AE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9925" y="4416425"/>
            <a:ext cx="4521202" cy="1969770"/>
          </a:xfrm>
        </p:spPr>
        <p:txBody>
          <a:bodyPr anchor="ctr" anchorCtr="0"/>
          <a:lstStyle>
            <a:lvl1pPr algn="ctr">
              <a:defRPr sz="6400"/>
            </a:lvl1pPr>
          </a:lstStyle>
          <a:p>
            <a:pPr lvl="0"/>
            <a:r>
              <a:rPr lang="de-DE" dirty="0"/>
              <a:t>Titel</a:t>
            </a:r>
          </a:p>
          <a:p>
            <a:pPr lvl="0"/>
            <a:r>
              <a:rPr lang="de-DE" dirty="0"/>
              <a:t>einfügen</a:t>
            </a:r>
          </a:p>
        </p:txBody>
      </p:sp>
    </p:spTree>
    <p:extLst>
      <p:ext uri="{BB962C8B-B14F-4D97-AF65-F5344CB8AC3E}">
        <p14:creationId xmlns:p14="http://schemas.microsoft.com/office/powerpoint/2010/main" val="1074816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feld und klein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380554E3-F949-4CFD-82EA-7D641B67E44E}"/>
              </a:ext>
            </a:extLst>
          </p:cNvPr>
          <p:cNvSpPr/>
          <p:nvPr userDrawn="1"/>
        </p:nvSpPr>
        <p:spPr>
          <a:xfrm>
            <a:off x="19433948" y="0"/>
            <a:ext cx="670150" cy="10966450"/>
          </a:xfrm>
          <a:custGeom>
            <a:avLst/>
            <a:gdLst/>
            <a:ahLst/>
            <a:cxnLst/>
            <a:rect l="l" t="t" r="r" b="b"/>
            <a:pathLst>
              <a:path w="14072869" h="10966450">
                <a:moveTo>
                  <a:pt x="0" y="10965871"/>
                </a:moveTo>
                <a:lnTo>
                  <a:pt x="14072869" y="10965871"/>
                </a:lnTo>
                <a:lnTo>
                  <a:pt x="14072869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F4F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E76ED854-77F9-4610-9904-555BE3526D05}"/>
              </a:ext>
            </a:extLst>
          </p:cNvPr>
          <p:cNvSpPr/>
          <p:nvPr userDrawn="1"/>
        </p:nvSpPr>
        <p:spPr>
          <a:xfrm>
            <a:off x="0" y="-170"/>
            <a:ext cx="13402944" cy="10966450"/>
          </a:xfrm>
          <a:custGeom>
            <a:avLst/>
            <a:gdLst/>
            <a:ahLst/>
            <a:cxnLst/>
            <a:rect l="l" t="t" r="r" b="b"/>
            <a:pathLst>
              <a:path w="13402944" h="10966450">
                <a:moveTo>
                  <a:pt x="0" y="10965871"/>
                </a:moveTo>
                <a:lnTo>
                  <a:pt x="13402732" y="10965871"/>
                </a:lnTo>
                <a:lnTo>
                  <a:pt x="13402732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0077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22CFD28F-403F-4207-B366-BB53CFCC1F1D}"/>
              </a:ext>
            </a:extLst>
          </p:cNvPr>
          <p:cNvSpPr/>
          <p:nvPr userDrawn="1"/>
        </p:nvSpPr>
        <p:spPr>
          <a:xfrm>
            <a:off x="19588385" y="5295095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19" h="375920">
                <a:moveTo>
                  <a:pt x="66577" y="294829"/>
                </a:moveTo>
                <a:lnTo>
                  <a:pt x="79614" y="341337"/>
                </a:lnTo>
                <a:lnTo>
                  <a:pt x="148662" y="371584"/>
                </a:lnTo>
                <a:lnTo>
                  <a:pt x="187841" y="375682"/>
                </a:lnTo>
                <a:lnTo>
                  <a:pt x="237776" y="368972"/>
                </a:lnTo>
                <a:lnTo>
                  <a:pt x="282647" y="350036"/>
                </a:lnTo>
                <a:lnTo>
                  <a:pt x="283214" y="349598"/>
                </a:lnTo>
                <a:lnTo>
                  <a:pt x="187841" y="349598"/>
                </a:lnTo>
                <a:lnTo>
                  <a:pt x="152684" y="345760"/>
                </a:lnTo>
                <a:lnTo>
                  <a:pt x="120210" y="334801"/>
                </a:lnTo>
                <a:lnTo>
                  <a:pt x="91235" y="317548"/>
                </a:lnTo>
                <a:lnTo>
                  <a:pt x="66577" y="294829"/>
                </a:lnTo>
                <a:close/>
              </a:path>
              <a:path w="375919" h="375920">
                <a:moveTo>
                  <a:pt x="278110" y="166153"/>
                </a:moveTo>
                <a:lnTo>
                  <a:pt x="258794" y="166153"/>
                </a:lnTo>
                <a:lnTo>
                  <a:pt x="328519" y="267638"/>
                </a:lnTo>
                <a:lnTo>
                  <a:pt x="303285" y="301086"/>
                </a:lnTo>
                <a:lnTo>
                  <a:pt x="270364" y="326967"/>
                </a:lnTo>
                <a:lnTo>
                  <a:pt x="231351" y="343672"/>
                </a:lnTo>
                <a:lnTo>
                  <a:pt x="187841" y="349598"/>
                </a:lnTo>
                <a:lnTo>
                  <a:pt x="283214" y="349598"/>
                </a:lnTo>
                <a:lnTo>
                  <a:pt x="320664" y="320664"/>
                </a:lnTo>
                <a:lnTo>
                  <a:pt x="350036" y="282647"/>
                </a:lnTo>
                <a:lnTo>
                  <a:pt x="363183" y="251494"/>
                </a:lnTo>
                <a:lnTo>
                  <a:pt x="336571" y="251494"/>
                </a:lnTo>
                <a:lnTo>
                  <a:pt x="278110" y="166153"/>
                </a:lnTo>
                <a:close/>
              </a:path>
              <a:path w="375919" h="375920">
                <a:moveTo>
                  <a:pt x="187841" y="0"/>
                </a:moveTo>
                <a:lnTo>
                  <a:pt x="137906" y="6710"/>
                </a:lnTo>
                <a:lnTo>
                  <a:pt x="93035" y="25646"/>
                </a:lnTo>
                <a:lnTo>
                  <a:pt x="55018" y="55018"/>
                </a:lnTo>
                <a:lnTo>
                  <a:pt x="25646" y="93035"/>
                </a:lnTo>
                <a:lnTo>
                  <a:pt x="6710" y="137906"/>
                </a:lnTo>
                <a:lnTo>
                  <a:pt x="0" y="187841"/>
                </a:lnTo>
                <a:lnTo>
                  <a:pt x="982" y="207157"/>
                </a:lnTo>
                <a:lnTo>
                  <a:pt x="3848" y="225851"/>
                </a:lnTo>
                <a:lnTo>
                  <a:pt x="8515" y="243921"/>
                </a:lnTo>
                <a:lnTo>
                  <a:pt x="14885" y="261241"/>
                </a:lnTo>
                <a:lnTo>
                  <a:pt x="47687" y="213458"/>
                </a:lnTo>
                <a:lnTo>
                  <a:pt x="28166" y="213458"/>
                </a:lnTo>
                <a:lnTo>
                  <a:pt x="27279" y="207157"/>
                </a:lnTo>
                <a:lnTo>
                  <a:pt x="26626" y="200787"/>
                </a:lnTo>
                <a:lnTo>
                  <a:pt x="26222" y="194348"/>
                </a:lnTo>
                <a:lnTo>
                  <a:pt x="26084" y="187841"/>
                </a:lnTo>
                <a:lnTo>
                  <a:pt x="31862" y="144841"/>
                </a:lnTo>
                <a:lnTo>
                  <a:pt x="48170" y="106201"/>
                </a:lnTo>
                <a:lnTo>
                  <a:pt x="73463" y="73463"/>
                </a:lnTo>
                <a:lnTo>
                  <a:pt x="106201" y="48170"/>
                </a:lnTo>
                <a:lnTo>
                  <a:pt x="144841" y="31862"/>
                </a:lnTo>
                <a:lnTo>
                  <a:pt x="187841" y="26084"/>
                </a:lnTo>
                <a:lnTo>
                  <a:pt x="283214" y="26084"/>
                </a:lnTo>
                <a:lnTo>
                  <a:pt x="282647" y="25646"/>
                </a:lnTo>
                <a:lnTo>
                  <a:pt x="237776" y="6710"/>
                </a:lnTo>
                <a:lnTo>
                  <a:pt x="187841" y="0"/>
                </a:lnTo>
                <a:close/>
              </a:path>
              <a:path w="375919" h="375920">
                <a:moveTo>
                  <a:pt x="283214" y="26084"/>
                </a:moveTo>
                <a:lnTo>
                  <a:pt x="187841" y="26084"/>
                </a:lnTo>
                <a:lnTo>
                  <a:pt x="230841" y="31862"/>
                </a:lnTo>
                <a:lnTo>
                  <a:pt x="269481" y="48170"/>
                </a:lnTo>
                <a:lnTo>
                  <a:pt x="302218" y="73463"/>
                </a:lnTo>
                <a:lnTo>
                  <a:pt x="327512" y="106201"/>
                </a:lnTo>
                <a:lnTo>
                  <a:pt x="343819" y="144841"/>
                </a:lnTo>
                <a:lnTo>
                  <a:pt x="349598" y="187841"/>
                </a:lnTo>
                <a:lnTo>
                  <a:pt x="348739" y="204575"/>
                </a:lnTo>
                <a:lnTo>
                  <a:pt x="346222" y="220817"/>
                </a:lnTo>
                <a:lnTo>
                  <a:pt x="342136" y="236485"/>
                </a:lnTo>
                <a:lnTo>
                  <a:pt x="336571" y="251494"/>
                </a:lnTo>
                <a:lnTo>
                  <a:pt x="363183" y="251494"/>
                </a:lnTo>
                <a:lnTo>
                  <a:pt x="368972" y="237776"/>
                </a:lnTo>
                <a:lnTo>
                  <a:pt x="375682" y="187841"/>
                </a:lnTo>
                <a:lnTo>
                  <a:pt x="368972" y="137906"/>
                </a:lnTo>
                <a:lnTo>
                  <a:pt x="350036" y="93035"/>
                </a:lnTo>
                <a:lnTo>
                  <a:pt x="320664" y="55018"/>
                </a:lnTo>
                <a:lnTo>
                  <a:pt x="283214" y="26084"/>
                </a:lnTo>
                <a:close/>
              </a:path>
              <a:path w="375919" h="375920">
                <a:moveTo>
                  <a:pt x="141666" y="104683"/>
                </a:moveTo>
                <a:lnTo>
                  <a:pt x="122360" y="104683"/>
                </a:lnTo>
                <a:lnTo>
                  <a:pt x="211580" y="234811"/>
                </a:lnTo>
                <a:lnTo>
                  <a:pt x="230942" y="206655"/>
                </a:lnTo>
                <a:lnTo>
                  <a:pt x="211610" y="206655"/>
                </a:lnTo>
                <a:lnTo>
                  <a:pt x="169646" y="145490"/>
                </a:lnTo>
                <a:lnTo>
                  <a:pt x="179189" y="131356"/>
                </a:lnTo>
                <a:lnTo>
                  <a:pt x="159949" y="131356"/>
                </a:lnTo>
                <a:lnTo>
                  <a:pt x="141666" y="104683"/>
                </a:lnTo>
                <a:close/>
              </a:path>
              <a:path w="375919" h="375920">
                <a:moveTo>
                  <a:pt x="122360" y="76517"/>
                </a:moveTo>
                <a:lnTo>
                  <a:pt x="28166" y="213458"/>
                </a:lnTo>
                <a:lnTo>
                  <a:pt x="47687" y="213458"/>
                </a:lnTo>
                <a:lnTo>
                  <a:pt x="122360" y="104683"/>
                </a:lnTo>
                <a:lnTo>
                  <a:pt x="141666" y="104683"/>
                </a:lnTo>
                <a:lnTo>
                  <a:pt x="122360" y="76517"/>
                </a:lnTo>
                <a:close/>
              </a:path>
              <a:path w="375919" h="375920">
                <a:moveTo>
                  <a:pt x="207582" y="117852"/>
                </a:moveTo>
                <a:lnTo>
                  <a:pt x="188308" y="117852"/>
                </a:lnTo>
                <a:lnTo>
                  <a:pt x="230242" y="179515"/>
                </a:lnTo>
                <a:lnTo>
                  <a:pt x="211610" y="206655"/>
                </a:lnTo>
                <a:lnTo>
                  <a:pt x="230942" y="206655"/>
                </a:lnTo>
                <a:lnTo>
                  <a:pt x="258794" y="166153"/>
                </a:lnTo>
                <a:lnTo>
                  <a:pt x="278110" y="166153"/>
                </a:lnTo>
                <a:lnTo>
                  <a:pt x="277602" y="165412"/>
                </a:lnTo>
                <a:lnTo>
                  <a:pt x="239939" y="165412"/>
                </a:lnTo>
                <a:lnTo>
                  <a:pt x="207582" y="117852"/>
                </a:lnTo>
                <a:close/>
              </a:path>
              <a:path w="375919" h="375920">
                <a:moveTo>
                  <a:pt x="258794" y="137956"/>
                </a:moveTo>
                <a:lnTo>
                  <a:pt x="239939" y="165412"/>
                </a:lnTo>
                <a:lnTo>
                  <a:pt x="277602" y="165412"/>
                </a:lnTo>
                <a:lnTo>
                  <a:pt x="258794" y="137956"/>
                </a:lnTo>
                <a:close/>
              </a:path>
              <a:path w="375919" h="375920">
                <a:moveTo>
                  <a:pt x="188267" y="89463"/>
                </a:moveTo>
                <a:lnTo>
                  <a:pt x="159949" y="131356"/>
                </a:lnTo>
                <a:lnTo>
                  <a:pt x="179189" y="131356"/>
                </a:lnTo>
                <a:lnTo>
                  <a:pt x="188308" y="117852"/>
                </a:lnTo>
                <a:lnTo>
                  <a:pt x="207582" y="117852"/>
                </a:lnTo>
                <a:lnTo>
                  <a:pt x="188267" y="89463"/>
                </a:lnTo>
                <a:close/>
              </a:path>
            </a:pathLst>
          </a:custGeom>
          <a:solidFill>
            <a:srgbClr val="817E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platzhalter 24">
            <a:extLst>
              <a:ext uri="{FF2B5EF4-FFF2-40B4-BE49-F238E27FC236}">
                <a16:creationId xmlns:a16="http://schemas.microsoft.com/office/drawing/2014/main" id="{1276C7A9-A7CC-4297-ACF1-779C877FDF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157119" y="0"/>
            <a:ext cx="92333" cy="10966450"/>
          </a:xfrm>
        </p:spPr>
        <p:txBody>
          <a:bodyPr vert="vert270"/>
          <a:lstStyle>
            <a:lvl1pPr algn="ctr">
              <a:defRPr sz="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Bild </a:t>
            </a:r>
            <a:r>
              <a:rPr lang="de-DE" dirty="0" err="1"/>
              <a:t>Credit</a:t>
            </a:r>
            <a:r>
              <a:rPr lang="de-DE" dirty="0"/>
              <a:t> hinzufügen</a:t>
            </a:r>
            <a:endParaRPr lang="de-LI" dirty="0"/>
          </a:p>
        </p:txBody>
      </p:sp>
      <p:sp>
        <p:nvSpPr>
          <p:cNvPr id="9" name="Titel 13">
            <a:extLst>
              <a:ext uri="{FF2B5EF4-FFF2-40B4-BE49-F238E27FC236}">
                <a16:creationId xmlns:a16="http://schemas.microsoft.com/office/drawing/2014/main" id="{0D610D23-5E1F-49F2-BDCF-49AB8C0F56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00" y="374400"/>
            <a:ext cx="6480000" cy="10008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hinzufügen</a:t>
            </a:r>
            <a:endParaRPr lang="de-LI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057BBA21-23F2-4483-89EF-CB03C1F76C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800" y="9591250"/>
            <a:ext cx="5400000" cy="1000799"/>
          </a:xfrm>
        </p:spPr>
        <p:txBody>
          <a:bodyPr anchor="b" anchorCtr="0"/>
          <a:lstStyle>
            <a:lvl1pPr>
              <a:defRPr sz="3600">
                <a:solidFill>
                  <a:schemeClr val="bg1"/>
                </a:solidFill>
              </a:defRPr>
            </a:lvl1pPr>
            <a:lvl2pPr marL="1028700" indent="-571500">
              <a:buFont typeface="Arial" panose="020B0604020202020204" pitchFamily="34" charset="0"/>
              <a:buChar char="•"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Erste Ebene</a:t>
            </a:r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0613E22A-D65F-4633-B643-C52C938234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03263" y="0"/>
            <a:ext cx="6018212" cy="10966450"/>
          </a:xfrm>
        </p:spPr>
        <p:txBody>
          <a:bodyPr/>
          <a:lstStyle/>
          <a:p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844386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mittig, Bild dah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E8E40C18-3C42-4F4E-B514-42FB34BA4A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9419860" cy="10966449"/>
          </a:xfrm>
          <a:custGeom>
            <a:avLst/>
            <a:gdLst>
              <a:gd name="connsiteX0" fmla="*/ 13405629 w 19419860"/>
              <a:gd name="connsiteY0" fmla="*/ 0 h 10966449"/>
              <a:gd name="connsiteX1" fmla="*/ 19419860 w 19419860"/>
              <a:gd name="connsiteY1" fmla="*/ 0 h 10966449"/>
              <a:gd name="connsiteX2" fmla="*/ 19419860 w 19419860"/>
              <a:gd name="connsiteY2" fmla="*/ 10966449 h 10966449"/>
              <a:gd name="connsiteX3" fmla="*/ 13405629 w 19419860"/>
              <a:gd name="connsiteY3" fmla="*/ 10966449 h 10966449"/>
              <a:gd name="connsiteX4" fmla="*/ 0 w 19419860"/>
              <a:gd name="connsiteY4" fmla="*/ 0 h 10966449"/>
              <a:gd name="connsiteX5" fmla="*/ 6030739 w 19419860"/>
              <a:gd name="connsiteY5" fmla="*/ 0 h 10966449"/>
              <a:gd name="connsiteX6" fmla="*/ 6030739 w 19419860"/>
              <a:gd name="connsiteY6" fmla="*/ 10966449 h 10966449"/>
              <a:gd name="connsiteX7" fmla="*/ 0 w 19419860"/>
              <a:gd name="connsiteY7" fmla="*/ 10966449 h 1096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19860" h="10966449">
                <a:moveTo>
                  <a:pt x="13405629" y="0"/>
                </a:moveTo>
                <a:lnTo>
                  <a:pt x="19419860" y="0"/>
                </a:lnTo>
                <a:lnTo>
                  <a:pt x="19419860" y="10966449"/>
                </a:lnTo>
                <a:lnTo>
                  <a:pt x="13405629" y="10966449"/>
                </a:lnTo>
                <a:close/>
                <a:moveTo>
                  <a:pt x="0" y="0"/>
                </a:moveTo>
                <a:lnTo>
                  <a:pt x="6030739" y="0"/>
                </a:lnTo>
                <a:lnTo>
                  <a:pt x="6030739" y="10966449"/>
                </a:lnTo>
                <a:lnTo>
                  <a:pt x="0" y="109664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800" b="0" i="1"/>
            </a:lvl1pPr>
          </a:lstStyle>
          <a:p>
            <a:endParaRPr lang="de-LI" dirty="0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B3F5D34B-C3D9-4782-91CB-E1B08EC15A5A}"/>
              </a:ext>
            </a:extLst>
          </p:cNvPr>
          <p:cNvSpPr/>
          <p:nvPr userDrawn="1"/>
        </p:nvSpPr>
        <p:spPr>
          <a:xfrm>
            <a:off x="19433948" y="0"/>
            <a:ext cx="670150" cy="10966450"/>
          </a:xfrm>
          <a:custGeom>
            <a:avLst/>
            <a:gdLst/>
            <a:ahLst/>
            <a:cxnLst/>
            <a:rect l="l" t="t" r="r" b="b"/>
            <a:pathLst>
              <a:path w="14072869" h="10966450">
                <a:moveTo>
                  <a:pt x="0" y="10965871"/>
                </a:moveTo>
                <a:lnTo>
                  <a:pt x="14072869" y="10965871"/>
                </a:lnTo>
                <a:lnTo>
                  <a:pt x="14072869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F4F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73C12FEB-371C-49C4-A0C8-214056E3C98A}"/>
              </a:ext>
            </a:extLst>
          </p:cNvPr>
          <p:cNvSpPr txBox="1"/>
          <p:nvPr userDrawn="1"/>
        </p:nvSpPr>
        <p:spPr>
          <a:xfrm>
            <a:off x="19266896" y="-582"/>
            <a:ext cx="152965" cy="10967031"/>
          </a:xfrm>
          <a:prstGeom prst="rect">
            <a:avLst/>
          </a:prstGeom>
        </p:spPr>
        <p:txBody>
          <a:bodyPr vert="vert270" wrap="square" lIns="0" tIns="14604" rIns="0" bIns="0" rtlCol="0"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sz="600" spc="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Bild: </a:t>
            </a:r>
            <a:r>
              <a:rPr lang="de-LI" sz="600" spc="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LI" sz="600" spc="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einz Heiss/Zeitenspiegel</a:t>
            </a:r>
            <a:endParaRPr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BEFA839-1A2A-475B-9AE3-8A29E1578BBC}"/>
              </a:ext>
            </a:extLst>
          </p:cNvPr>
          <p:cNvSpPr/>
          <p:nvPr userDrawn="1"/>
        </p:nvSpPr>
        <p:spPr>
          <a:xfrm>
            <a:off x="19588385" y="5295095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19" h="375920">
                <a:moveTo>
                  <a:pt x="66577" y="294829"/>
                </a:moveTo>
                <a:lnTo>
                  <a:pt x="79614" y="341337"/>
                </a:lnTo>
                <a:lnTo>
                  <a:pt x="148662" y="371584"/>
                </a:lnTo>
                <a:lnTo>
                  <a:pt x="187841" y="375682"/>
                </a:lnTo>
                <a:lnTo>
                  <a:pt x="237776" y="368972"/>
                </a:lnTo>
                <a:lnTo>
                  <a:pt x="282647" y="350036"/>
                </a:lnTo>
                <a:lnTo>
                  <a:pt x="283214" y="349598"/>
                </a:lnTo>
                <a:lnTo>
                  <a:pt x="187841" y="349598"/>
                </a:lnTo>
                <a:lnTo>
                  <a:pt x="152684" y="345760"/>
                </a:lnTo>
                <a:lnTo>
                  <a:pt x="120210" y="334801"/>
                </a:lnTo>
                <a:lnTo>
                  <a:pt x="91235" y="317548"/>
                </a:lnTo>
                <a:lnTo>
                  <a:pt x="66577" y="294829"/>
                </a:lnTo>
                <a:close/>
              </a:path>
              <a:path w="375919" h="375920">
                <a:moveTo>
                  <a:pt x="278110" y="166153"/>
                </a:moveTo>
                <a:lnTo>
                  <a:pt x="258794" y="166153"/>
                </a:lnTo>
                <a:lnTo>
                  <a:pt x="328519" y="267638"/>
                </a:lnTo>
                <a:lnTo>
                  <a:pt x="303285" y="301086"/>
                </a:lnTo>
                <a:lnTo>
                  <a:pt x="270364" y="326967"/>
                </a:lnTo>
                <a:lnTo>
                  <a:pt x="231351" y="343672"/>
                </a:lnTo>
                <a:lnTo>
                  <a:pt x="187841" y="349598"/>
                </a:lnTo>
                <a:lnTo>
                  <a:pt x="283214" y="349598"/>
                </a:lnTo>
                <a:lnTo>
                  <a:pt x="320664" y="320664"/>
                </a:lnTo>
                <a:lnTo>
                  <a:pt x="350036" y="282647"/>
                </a:lnTo>
                <a:lnTo>
                  <a:pt x="363183" y="251494"/>
                </a:lnTo>
                <a:lnTo>
                  <a:pt x="336571" y="251494"/>
                </a:lnTo>
                <a:lnTo>
                  <a:pt x="278110" y="166153"/>
                </a:lnTo>
                <a:close/>
              </a:path>
              <a:path w="375919" h="375920">
                <a:moveTo>
                  <a:pt x="187841" y="0"/>
                </a:moveTo>
                <a:lnTo>
                  <a:pt x="137906" y="6710"/>
                </a:lnTo>
                <a:lnTo>
                  <a:pt x="93035" y="25646"/>
                </a:lnTo>
                <a:lnTo>
                  <a:pt x="55018" y="55018"/>
                </a:lnTo>
                <a:lnTo>
                  <a:pt x="25646" y="93035"/>
                </a:lnTo>
                <a:lnTo>
                  <a:pt x="6710" y="137906"/>
                </a:lnTo>
                <a:lnTo>
                  <a:pt x="0" y="187841"/>
                </a:lnTo>
                <a:lnTo>
                  <a:pt x="982" y="207157"/>
                </a:lnTo>
                <a:lnTo>
                  <a:pt x="3848" y="225851"/>
                </a:lnTo>
                <a:lnTo>
                  <a:pt x="8515" y="243921"/>
                </a:lnTo>
                <a:lnTo>
                  <a:pt x="14885" y="261241"/>
                </a:lnTo>
                <a:lnTo>
                  <a:pt x="47687" y="213458"/>
                </a:lnTo>
                <a:lnTo>
                  <a:pt x="28166" y="213458"/>
                </a:lnTo>
                <a:lnTo>
                  <a:pt x="27279" y="207157"/>
                </a:lnTo>
                <a:lnTo>
                  <a:pt x="26626" y="200787"/>
                </a:lnTo>
                <a:lnTo>
                  <a:pt x="26222" y="194348"/>
                </a:lnTo>
                <a:lnTo>
                  <a:pt x="26084" y="187841"/>
                </a:lnTo>
                <a:lnTo>
                  <a:pt x="31862" y="144841"/>
                </a:lnTo>
                <a:lnTo>
                  <a:pt x="48170" y="106201"/>
                </a:lnTo>
                <a:lnTo>
                  <a:pt x="73463" y="73463"/>
                </a:lnTo>
                <a:lnTo>
                  <a:pt x="106201" y="48170"/>
                </a:lnTo>
                <a:lnTo>
                  <a:pt x="144841" y="31862"/>
                </a:lnTo>
                <a:lnTo>
                  <a:pt x="187841" y="26084"/>
                </a:lnTo>
                <a:lnTo>
                  <a:pt x="283214" y="26084"/>
                </a:lnTo>
                <a:lnTo>
                  <a:pt x="282647" y="25646"/>
                </a:lnTo>
                <a:lnTo>
                  <a:pt x="237776" y="6710"/>
                </a:lnTo>
                <a:lnTo>
                  <a:pt x="187841" y="0"/>
                </a:lnTo>
                <a:close/>
              </a:path>
              <a:path w="375919" h="375920">
                <a:moveTo>
                  <a:pt x="283214" y="26084"/>
                </a:moveTo>
                <a:lnTo>
                  <a:pt x="187841" y="26084"/>
                </a:lnTo>
                <a:lnTo>
                  <a:pt x="230841" y="31862"/>
                </a:lnTo>
                <a:lnTo>
                  <a:pt x="269481" y="48170"/>
                </a:lnTo>
                <a:lnTo>
                  <a:pt x="302218" y="73463"/>
                </a:lnTo>
                <a:lnTo>
                  <a:pt x="327512" y="106201"/>
                </a:lnTo>
                <a:lnTo>
                  <a:pt x="343819" y="144841"/>
                </a:lnTo>
                <a:lnTo>
                  <a:pt x="349598" y="187841"/>
                </a:lnTo>
                <a:lnTo>
                  <a:pt x="348739" y="204575"/>
                </a:lnTo>
                <a:lnTo>
                  <a:pt x="346222" y="220817"/>
                </a:lnTo>
                <a:lnTo>
                  <a:pt x="342136" y="236485"/>
                </a:lnTo>
                <a:lnTo>
                  <a:pt x="336571" y="251494"/>
                </a:lnTo>
                <a:lnTo>
                  <a:pt x="363183" y="251494"/>
                </a:lnTo>
                <a:lnTo>
                  <a:pt x="368972" y="237776"/>
                </a:lnTo>
                <a:lnTo>
                  <a:pt x="375682" y="187841"/>
                </a:lnTo>
                <a:lnTo>
                  <a:pt x="368972" y="137906"/>
                </a:lnTo>
                <a:lnTo>
                  <a:pt x="350036" y="93035"/>
                </a:lnTo>
                <a:lnTo>
                  <a:pt x="320664" y="55018"/>
                </a:lnTo>
                <a:lnTo>
                  <a:pt x="283214" y="26084"/>
                </a:lnTo>
                <a:close/>
              </a:path>
              <a:path w="375919" h="375920">
                <a:moveTo>
                  <a:pt x="141666" y="104683"/>
                </a:moveTo>
                <a:lnTo>
                  <a:pt x="122360" y="104683"/>
                </a:lnTo>
                <a:lnTo>
                  <a:pt x="211580" y="234811"/>
                </a:lnTo>
                <a:lnTo>
                  <a:pt x="230942" y="206655"/>
                </a:lnTo>
                <a:lnTo>
                  <a:pt x="211610" y="206655"/>
                </a:lnTo>
                <a:lnTo>
                  <a:pt x="169646" y="145490"/>
                </a:lnTo>
                <a:lnTo>
                  <a:pt x="179189" y="131356"/>
                </a:lnTo>
                <a:lnTo>
                  <a:pt x="159949" y="131356"/>
                </a:lnTo>
                <a:lnTo>
                  <a:pt x="141666" y="104683"/>
                </a:lnTo>
                <a:close/>
              </a:path>
              <a:path w="375919" h="375920">
                <a:moveTo>
                  <a:pt x="122360" y="76517"/>
                </a:moveTo>
                <a:lnTo>
                  <a:pt x="28166" y="213458"/>
                </a:lnTo>
                <a:lnTo>
                  <a:pt x="47687" y="213458"/>
                </a:lnTo>
                <a:lnTo>
                  <a:pt x="122360" y="104683"/>
                </a:lnTo>
                <a:lnTo>
                  <a:pt x="141666" y="104683"/>
                </a:lnTo>
                <a:lnTo>
                  <a:pt x="122360" y="76517"/>
                </a:lnTo>
                <a:close/>
              </a:path>
              <a:path w="375919" h="375920">
                <a:moveTo>
                  <a:pt x="207582" y="117852"/>
                </a:moveTo>
                <a:lnTo>
                  <a:pt x="188308" y="117852"/>
                </a:lnTo>
                <a:lnTo>
                  <a:pt x="230242" y="179515"/>
                </a:lnTo>
                <a:lnTo>
                  <a:pt x="211610" y="206655"/>
                </a:lnTo>
                <a:lnTo>
                  <a:pt x="230942" y="206655"/>
                </a:lnTo>
                <a:lnTo>
                  <a:pt x="258794" y="166153"/>
                </a:lnTo>
                <a:lnTo>
                  <a:pt x="278110" y="166153"/>
                </a:lnTo>
                <a:lnTo>
                  <a:pt x="277602" y="165412"/>
                </a:lnTo>
                <a:lnTo>
                  <a:pt x="239939" y="165412"/>
                </a:lnTo>
                <a:lnTo>
                  <a:pt x="207582" y="117852"/>
                </a:lnTo>
                <a:close/>
              </a:path>
              <a:path w="375919" h="375920">
                <a:moveTo>
                  <a:pt x="258794" y="137956"/>
                </a:moveTo>
                <a:lnTo>
                  <a:pt x="239939" y="165412"/>
                </a:lnTo>
                <a:lnTo>
                  <a:pt x="277602" y="165412"/>
                </a:lnTo>
                <a:lnTo>
                  <a:pt x="258794" y="137956"/>
                </a:lnTo>
                <a:close/>
              </a:path>
              <a:path w="375919" h="375920">
                <a:moveTo>
                  <a:pt x="188267" y="89463"/>
                </a:moveTo>
                <a:lnTo>
                  <a:pt x="159949" y="131356"/>
                </a:lnTo>
                <a:lnTo>
                  <a:pt x="179189" y="131356"/>
                </a:lnTo>
                <a:lnTo>
                  <a:pt x="188308" y="117852"/>
                </a:lnTo>
                <a:lnTo>
                  <a:pt x="207582" y="117852"/>
                </a:lnTo>
                <a:lnTo>
                  <a:pt x="188267" y="89463"/>
                </a:lnTo>
                <a:close/>
              </a:path>
            </a:pathLst>
          </a:custGeom>
          <a:solidFill>
            <a:srgbClr val="817E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AB47E1C0-F890-4FFC-9C94-3474C4BC7722}"/>
              </a:ext>
            </a:extLst>
          </p:cNvPr>
          <p:cNvSpPr/>
          <p:nvPr userDrawn="1"/>
        </p:nvSpPr>
        <p:spPr>
          <a:xfrm>
            <a:off x="6031229" y="0"/>
            <a:ext cx="7374890" cy="10966450"/>
          </a:xfrm>
          <a:custGeom>
            <a:avLst/>
            <a:gdLst/>
            <a:ahLst/>
            <a:cxnLst/>
            <a:rect l="l" t="t" r="r" b="b"/>
            <a:pathLst>
              <a:path w="7374890" h="10966450">
                <a:moveTo>
                  <a:pt x="0" y="10965871"/>
                </a:moveTo>
                <a:lnTo>
                  <a:pt x="7374335" y="10965871"/>
                </a:lnTo>
                <a:lnTo>
                  <a:pt x="7374335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007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7BE6FEA5-A3F6-4D35-B4A5-BCA62E0C08E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500118" y="2841687"/>
            <a:ext cx="642366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>
              <a:defRPr/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pc="-135" dirty="0"/>
              <a:t>Titel hinzufügen</a:t>
            </a:r>
            <a:endParaRPr spc="-120" dirty="0"/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E941775E-22B8-47D7-9413-EE737479B8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33448" y="4478959"/>
            <a:ext cx="5400000" cy="1107996"/>
          </a:xfrm>
          <a:prstGeom prst="rect">
            <a:avLst/>
          </a:prstGeom>
        </p:spPr>
        <p:txBody>
          <a:bodyPr anchor="t" anchorCtr="0"/>
          <a:lstStyle>
            <a:lvl1pPr algn="ctr">
              <a:defRPr sz="3600">
                <a:solidFill>
                  <a:schemeClr val="bg1"/>
                </a:solidFill>
              </a:defRPr>
            </a:lvl1pPr>
            <a:lvl2pPr marL="1028700" indent="-571500" algn="l">
              <a:buFont typeface="Arial" panose="020B0604020202020204" pitchFamily="34" charset="0"/>
              <a:buChar char="•"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Erste Ebene</a:t>
            </a:r>
          </a:p>
        </p:txBody>
      </p:sp>
    </p:spTree>
    <p:extLst>
      <p:ext uri="{BB962C8B-B14F-4D97-AF65-F5344CB8AC3E}">
        <p14:creationId xmlns:p14="http://schemas.microsoft.com/office/powerpoint/2010/main" val="2821217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nur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0" y="0"/>
            <a:ext cx="3175" cy="10966450"/>
          </a:xfrm>
          <a:custGeom>
            <a:avLst/>
            <a:gdLst/>
            <a:ahLst/>
            <a:cxnLst/>
            <a:rect l="l" t="t" r="r" b="b"/>
            <a:pathLst>
              <a:path w="3175" h="10966450">
                <a:moveTo>
                  <a:pt x="0" y="10965871"/>
                </a:moveTo>
                <a:lnTo>
                  <a:pt x="2832" y="10965871"/>
                </a:lnTo>
                <a:lnTo>
                  <a:pt x="2832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F4F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1ADEEBC4-E9C6-4D6D-82C4-8ABA13773759}"/>
              </a:ext>
            </a:extLst>
          </p:cNvPr>
          <p:cNvSpPr/>
          <p:nvPr userDrawn="1"/>
        </p:nvSpPr>
        <p:spPr>
          <a:xfrm>
            <a:off x="0" y="0"/>
            <a:ext cx="19433948" cy="10966450"/>
          </a:xfrm>
          <a:custGeom>
            <a:avLst/>
            <a:gdLst/>
            <a:ahLst/>
            <a:cxnLst/>
            <a:rect l="l" t="t" r="r" b="b"/>
            <a:pathLst>
              <a:path w="20104100" h="10966450">
                <a:moveTo>
                  <a:pt x="0" y="10965871"/>
                </a:moveTo>
                <a:lnTo>
                  <a:pt x="20104098" y="10965871"/>
                </a:lnTo>
                <a:lnTo>
                  <a:pt x="20104098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0077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B8291D89-3AED-4E5D-9F4F-94859116919B}"/>
              </a:ext>
            </a:extLst>
          </p:cNvPr>
          <p:cNvSpPr/>
          <p:nvPr userDrawn="1"/>
        </p:nvSpPr>
        <p:spPr>
          <a:xfrm>
            <a:off x="19433948" y="0"/>
            <a:ext cx="670150" cy="10966450"/>
          </a:xfrm>
          <a:custGeom>
            <a:avLst/>
            <a:gdLst/>
            <a:ahLst/>
            <a:cxnLst/>
            <a:rect l="l" t="t" r="r" b="b"/>
            <a:pathLst>
              <a:path w="14072869" h="10966450">
                <a:moveTo>
                  <a:pt x="0" y="10965871"/>
                </a:moveTo>
                <a:lnTo>
                  <a:pt x="14072869" y="10965871"/>
                </a:lnTo>
                <a:lnTo>
                  <a:pt x="14072869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F4F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3C2186A5-221D-4750-A7E5-B522DA38C03C}"/>
              </a:ext>
            </a:extLst>
          </p:cNvPr>
          <p:cNvSpPr/>
          <p:nvPr userDrawn="1"/>
        </p:nvSpPr>
        <p:spPr>
          <a:xfrm>
            <a:off x="19588385" y="5295095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19" h="375920">
                <a:moveTo>
                  <a:pt x="66577" y="294829"/>
                </a:moveTo>
                <a:lnTo>
                  <a:pt x="79614" y="341337"/>
                </a:lnTo>
                <a:lnTo>
                  <a:pt x="148662" y="371584"/>
                </a:lnTo>
                <a:lnTo>
                  <a:pt x="187841" y="375682"/>
                </a:lnTo>
                <a:lnTo>
                  <a:pt x="237776" y="368972"/>
                </a:lnTo>
                <a:lnTo>
                  <a:pt x="282647" y="350036"/>
                </a:lnTo>
                <a:lnTo>
                  <a:pt x="283214" y="349598"/>
                </a:lnTo>
                <a:lnTo>
                  <a:pt x="187841" y="349598"/>
                </a:lnTo>
                <a:lnTo>
                  <a:pt x="152684" y="345760"/>
                </a:lnTo>
                <a:lnTo>
                  <a:pt x="120210" y="334801"/>
                </a:lnTo>
                <a:lnTo>
                  <a:pt x="91235" y="317548"/>
                </a:lnTo>
                <a:lnTo>
                  <a:pt x="66577" y="294829"/>
                </a:lnTo>
                <a:close/>
              </a:path>
              <a:path w="375919" h="375920">
                <a:moveTo>
                  <a:pt x="278110" y="166153"/>
                </a:moveTo>
                <a:lnTo>
                  <a:pt x="258794" y="166153"/>
                </a:lnTo>
                <a:lnTo>
                  <a:pt x="328519" y="267638"/>
                </a:lnTo>
                <a:lnTo>
                  <a:pt x="303285" y="301086"/>
                </a:lnTo>
                <a:lnTo>
                  <a:pt x="270364" y="326967"/>
                </a:lnTo>
                <a:lnTo>
                  <a:pt x="231351" y="343672"/>
                </a:lnTo>
                <a:lnTo>
                  <a:pt x="187841" y="349598"/>
                </a:lnTo>
                <a:lnTo>
                  <a:pt x="283214" y="349598"/>
                </a:lnTo>
                <a:lnTo>
                  <a:pt x="320664" y="320664"/>
                </a:lnTo>
                <a:lnTo>
                  <a:pt x="350036" y="282647"/>
                </a:lnTo>
                <a:lnTo>
                  <a:pt x="363183" y="251494"/>
                </a:lnTo>
                <a:lnTo>
                  <a:pt x="336571" y="251494"/>
                </a:lnTo>
                <a:lnTo>
                  <a:pt x="278110" y="166153"/>
                </a:lnTo>
                <a:close/>
              </a:path>
              <a:path w="375919" h="375920">
                <a:moveTo>
                  <a:pt x="187841" y="0"/>
                </a:moveTo>
                <a:lnTo>
                  <a:pt x="137906" y="6710"/>
                </a:lnTo>
                <a:lnTo>
                  <a:pt x="93035" y="25646"/>
                </a:lnTo>
                <a:lnTo>
                  <a:pt x="55018" y="55018"/>
                </a:lnTo>
                <a:lnTo>
                  <a:pt x="25646" y="93035"/>
                </a:lnTo>
                <a:lnTo>
                  <a:pt x="6710" y="137906"/>
                </a:lnTo>
                <a:lnTo>
                  <a:pt x="0" y="187841"/>
                </a:lnTo>
                <a:lnTo>
                  <a:pt x="982" y="207157"/>
                </a:lnTo>
                <a:lnTo>
                  <a:pt x="3848" y="225851"/>
                </a:lnTo>
                <a:lnTo>
                  <a:pt x="8515" y="243921"/>
                </a:lnTo>
                <a:lnTo>
                  <a:pt x="14885" y="261241"/>
                </a:lnTo>
                <a:lnTo>
                  <a:pt x="47687" y="213458"/>
                </a:lnTo>
                <a:lnTo>
                  <a:pt x="28166" y="213458"/>
                </a:lnTo>
                <a:lnTo>
                  <a:pt x="27279" y="207157"/>
                </a:lnTo>
                <a:lnTo>
                  <a:pt x="26626" y="200787"/>
                </a:lnTo>
                <a:lnTo>
                  <a:pt x="26222" y="194348"/>
                </a:lnTo>
                <a:lnTo>
                  <a:pt x="26084" y="187841"/>
                </a:lnTo>
                <a:lnTo>
                  <a:pt x="31862" y="144841"/>
                </a:lnTo>
                <a:lnTo>
                  <a:pt x="48170" y="106201"/>
                </a:lnTo>
                <a:lnTo>
                  <a:pt x="73463" y="73463"/>
                </a:lnTo>
                <a:lnTo>
                  <a:pt x="106201" y="48170"/>
                </a:lnTo>
                <a:lnTo>
                  <a:pt x="144841" y="31862"/>
                </a:lnTo>
                <a:lnTo>
                  <a:pt x="187841" y="26084"/>
                </a:lnTo>
                <a:lnTo>
                  <a:pt x="283214" y="26084"/>
                </a:lnTo>
                <a:lnTo>
                  <a:pt x="282647" y="25646"/>
                </a:lnTo>
                <a:lnTo>
                  <a:pt x="237776" y="6710"/>
                </a:lnTo>
                <a:lnTo>
                  <a:pt x="187841" y="0"/>
                </a:lnTo>
                <a:close/>
              </a:path>
              <a:path w="375919" h="375920">
                <a:moveTo>
                  <a:pt x="283214" y="26084"/>
                </a:moveTo>
                <a:lnTo>
                  <a:pt x="187841" y="26084"/>
                </a:lnTo>
                <a:lnTo>
                  <a:pt x="230841" y="31862"/>
                </a:lnTo>
                <a:lnTo>
                  <a:pt x="269481" y="48170"/>
                </a:lnTo>
                <a:lnTo>
                  <a:pt x="302218" y="73463"/>
                </a:lnTo>
                <a:lnTo>
                  <a:pt x="327512" y="106201"/>
                </a:lnTo>
                <a:lnTo>
                  <a:pt x="343819" y="144841"/>
                </a:lnTo>
                <a:lnTo>
                  <a:pt x="349598" y="187841"/>
                </a:lnTo>
                <a:lnTo>
                  <a:pt x="348739" y="204575"/>
                </a:lnTo>
                <a:lnTo>
                  <a:pt x="346222" y="220817"/>
                </a:lnTo>
                <a:lnTo>
                  <a:pt x="342136" y="236485"/>
                </a:lnTo>
                <a:lnTo>
                  <a:pt x="336571" y="251494"/>
                </a:lnTo>
                <a:lnTo>
                  <a:pt x="363183" y="251494"/>
                </a:lnTo>
                <a:lnTo>
                  <a:pt x="368972" y="237776"/>
                </a:lnTo>
                <a:lnTo>
                  <a:pt x="375682" y="187841"/>
                </a:lnTo>
                <a:lnTo>
                  <a:pt x="368972" y="137906"/>
                </a:lnTo>
                <a:lnTo>
                  <a:pt x="350036" y="93035"/>
                </a:lnTo>
                <a:lnTo>
                  <a:pt x="320664" y="55018"/>
                </a:lnTo>
                <a:lnTo>
                  <a:pt x="283214" y="26084"/>
                </a:lnTo>
                <a:close/>
              </a:path>
              <a:path w="375919" h="375920">
                <a:moveTo>
                  <a:pt x="141666" y="104683"/>
                </a:moveTo>
                <a:lnTo>
                  <a:pt x="122360" y="104683"/>
                </a:lnTo>
                <a:lnTo>
                  <a:pt x="211580" y="234811"/>
                </a:lnTo>
                <a:lnTo>
                  <a:pt x="230942" y="206655"/>
                </a:lnTo>
                <a:lnTo>
                  <a:pt x="211610" y="206655"/>
                </a:lnTo>
                <a:lnTo>
                  <a:pt x="169646" y="145490"/>
                </a:lnTo>
                <a:lnTo>
                  <a:pt x="179189" y="131356"/>
                </a:lnTo>
                <a:lnTo>
                  <a:pt x="159949" y="131356"/>
                </a:lnTo>
                <a:lnTo>
                  <a:pt x="141666" y="104683"/>
                </a:lnTo>
                <a:close/>
              </a:path>
              <a:path w="375919" h="375920">
                <a:moveTo>
                  <a:pt x="122360" y="76517"/>
                </a:moveTo>
                <a:lnTo>
                  <a:pt x="28166" y="213458"/>
                </a:lnTo>
                <a:lnTo>
                  <a:pt x="47687" y="213458"/>
                </a:lnTo>
                <a:lnTo>
                  <a:pt x="122360" y="104683"/>
                </a:lnTo>
                <a:lnTo>
                  <a:pt x="141666" y="104683"/>
                </a:lnTo>
                <a:lnTo>
                  <a:pt x="122360" y="76517"/>
                </a:lnTo>
                <a:close/>
              </a:path>
              <a:path w="375919" h="375920">
                <a:moveTo>
                  <a:pt x="207582" y="117852"/>
                </a:moveTo>
                <a:lnTo>
                  <a:pt x="188308" y="117852"/>
                </a:lnTo>
                <a:lnTo>
                  <a:pt x="230242" y="179515"/>
                </a:lnTo>
                <a:lnTo>
                  <a:pt x="211610" y="206655"/>
                </a:lnTo>
                <a:lnTo>
                  <a:pt x="230942" y="206655"/>
                </a:lnTo>
                <a:lnTo>
                  <a:pt x="258794" y="166153"/>
                </a:lnTo>
                <a:lnTo>
                  <a:pt x="278110" y="166153"/>
                </a:lnTo>
                <a:lnTo>
                  <a:pt x="277602" y="165412"/>
                </a:lnTo>
                <a:lnTo>
                  <a:pt x="239939" y="165412"/>
                </a:lnTo>
                <a:lnTo>
                  <a:pt x="207582" y="117852"/>
                </a:lnTo>
                <a:close/>
              </a:path>
              <a:path w="375919" h="375920">
                <a:moveTo>
                  <a:pt x="258794" y="137956"/>
                </a:moveTo>
                <a:lnTo>
                  <a:pt x="239939" y="165412"/>
                </a:lnTo>
                <a:lnTo>
                  <a:pt x="277602" y="165412"/>
                </a:lnTo>
                <a:lnTo>
                  <a:pt x="258794" y="137956"/>
                </a:lnTo>
                <a:close/>
              </a:path>
              <a:path w="375919" h="375920">
                <a:moveTo>
                  <a:pt x="188267" y="89463"/>
                </a:moveTo>
                <a:lnTo>
                  <a:pt x="159949" y="131356"/>
                </a:lnTo>
                <a:lnTo>
                  <a:pt x="179189" y="131356"/>
                </a:lnTo>
                <a:lnTo>
                  <a:pt x="188308" y="117852"/>
                </a:lnTo>
                <a:lnTo>
                  <a:pt x="207582" y="117852"/>
                </a:lnTo>
                <a:lnTo>
                  <a:pt x="188267" y="89463"/>
                </a:lnTo>
                <a:close/>
              </a:path>
            </a:pathLst>
          </a:custGeom>
          <a:solidFill>
            <a:srgbClr val="817E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el 13">
            <a:extLst>
              <a:ext uri="{FF2B5EF4-FFF2-40B4-BE49-F238E27FC236}">
                <a16:creationId xmlns:a16="http://schemas.microsoft.com/office/drawing/2014/main" id="{6ED8B36C-20B1-4566-92C0-BA28FFAA3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799" y="374400"/>
            <a:ext cx="9390075" cy="10008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hinzufügen</a:t>
            </a:r>
            <a:endParaRPr lang="de-LI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4C62837F-05E3-4E65-BF77-D31A9F0ED1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799" y="2359026"/>
            <a:ext cx="17914947" cy="1107996"/>
          </a:xfrm>
          <a:prstGeom prst="rect">
            <a:avLst/>
          </a:prstGeom>
        </p:spPr>
        <p:txBody>
          <a:bodyPr anchor="t" anchorCtr="0"/>
          <a:lstStyle>
            <a:lvl1pPr>
              <a:defRPr sz="3600">
                <a:solidFill>
                  <a:schemeClr val="bg1"/>
                </a:solidFill>
              </a:defRPr>
            </a:lvl1pPr>
            <a:lvl2pPr marL="1028700" indent="-571500">
              <a:buFont typeface="Arial" panose="020B0604020202020204" pitchFamily="34" charset="0"/>
              <a:buChar char="•"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Erste Ebene</a:t>
            </a:r>
          </a:p>
        </p:txBody>
      </p:sp>
    </p:spTree>
    <p:extLst>
      <p:ext uri="{BB962C8B-B14F-4D97-AF65-F5344CB8AC3E}">
        <p14:creationId xmlns:p14="http://schemas.microsoft.com/office/powerpoint/2010/main" val="317251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 und grosses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3">
            <a:extLst>
              <a:ext uri="{FF2B5EF4-FFF2-40B4-BE49-F238E27FC236}">
                <a16:creationId xmlns:a16="http://schemas.microsoft.com/office/drawing/2014/main" id="{378E27A4-D98D-4772-AC71-93B1CDDA8891}"/>
              </a:ext>
            </a:extLst>
          </p:cNvPr>
          <p:cNvSpPr/>
          <p:nvPr userDrawn="1"/>
        </p:nvSpPr>
        <p:spPr>
          <a:xfrm>
            <a:off x="0" y="0"/>
            <a:ext cx="6031230" cy="10966450"/>
          </a:xfrm>
          <a:custGeom>
            <a:avLst/>
            <a:gdLst/>
            <a:ahLst/>
            <a:cxnLst/>
            <a:rect l="l" t="t" r="r" b="b"/>
            <a:pathLst>
              <a:path w="6031230" h="10966450">
                <a:moveTo>
                  <a:pt x="0" y="10965871"/>
                </a:moveTo>
                <a:lnTo>
                  <a:pt x="6031229" y="10965871"/>
                </a:lnTo>
                <a:lnTo>
                  <a:pt x="6031229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E66B84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705831B2-50F9-49B7-9999-DE3EEFFEE2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1050" y="0"/>
            <a:ext cx="92333" cy="10966450"/>
          </a:xfrm>
        </p:spPr>
        <p:txBody>
          <a:bodyPr vert="vert270"/>
          <a:lstStyle>
            <a:lvl1pPr algn="ctr">
              <a:defRPr sz="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Bild </a:t>
            </a:r>
            <a:r>
              <a:rPr lang="de-DE" dirty="0" err="1"/>
              <a:t>Credit</a:t>
            </a:r>
            <a:r>
              <a:rPr lang="de-DE" dirty="0"/>
              <a:t> hinzufügen</a:t>
            </a:r>
            <a:endParaRPr lang="de-LI" dirty="0"/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F6FDC618-260B-4AA1-A7A2-A4D62C32DEDF}"/>
              </a:ext>
            </a:extLst>
          </p:cNvPr>
          <p:cNvSpPr/>
          <p:nvPr userDrawn="1"/>
        </p:nvSpPr>
        <p:spPr>
          <a:xfrm>
            <a:off x="19433948" y="0"/>
            <a:ext cx="670150" cy="10966450"/>
          </a:xfrm>
          <a:custGeom>
            <a:avLst/>
            <a:gdLst/>
            <a:ahLst/>
            <a:cxnLst/>
            <a:rect l="l" t="t" r="r" b="b"/>
            <a:pathLst>
              <a:path w="14072869" h="10966450">
                <a:moveTo>
                  <a:pt x="0" y="10965871"/>
                </a:moveTo>
                <a:lnTo>
                  <a:pt x="14072869" y="10965871"/>
                </a:lnTo>
                <a:lnTo>
                  <a:pt x="14072869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F4F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98AFCD5F-0355-4373-BBA6-F599B1F06B95}"/>
              </a:ext>
            </a:extLst>
          </p:cNvPr>
          <p:cNvSpPr/>
          <p:nvPr userDrawn="1"/>
        </p:nvSpPr>
        <p:spPr>
          <a:xfrm>
            <a:off x="19588385" y="5295095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19" h="375920">
                <a:moveTo>
                  <a:pt x="66577" y="294829"/>
                </a:moveTo>
                <a:lnTo>
                  <a:pt x="79614" y="341337"/>
                </a:lnTo>
                <a:lnTo>
                  <a:pt x="148662" y="371584"/>
                </a:lnTo>
                <a:lnTo>
                  <a:pt x="187841" y="375682"/>
                </a:lnTo>
                <a:lnTo>
                  <a:pt x="237776" y="368972"/>
                </a:lnTo>
                <a:lnTo>
                  <a:pt x="282647" y="350036"/>
                </a:lnTo>
                <a:lnTo>
                  <a:pt x="283214" y="349598"/>
                </a:lnTo>
                <a:lnTo>
                  <a:pt x="187841" y="349598"/>
                </a:lnTo>
                <a:lnTo>
                  <a:pt x="152684" y="345760"/>
                </a:lnTo>
                <a:lnTo>
                  <a:pt x="120210" y="334801"/>
                </a:lnTo>
                <a:lnTo>
                  <a:pt x="91235" y="317548"/>
                </a:lnTo>
                <a:lnTo>
                  <a:pt x="66577" y="294829"/>
                </a:lnTo>
                <a:close/>
              </a:path>
              <a:path w="375919" h="375920">
                <a:moveTo>
                  <a:pt x="278110" y="166153"/>
                </a:moveTo>
                <a:lnTo>
                  <a:pt x="258794" y="166153"/>
                </a:lnTo>
                <a:lnTo>
                  <a:pt x="328519" y="267638"/>
                </a:lnTo>
                <a:lnTo>
                  <a:pt x="303285" y="301086"/>
                </a:lnTo>
                <a:lnTo>
                  <a:pt x="270364" y="326967"/>
                </a:lnTo>
                <a:lnTo>
                  <a:pt x="231351" y="343672"/>
                </a:lnTo>
                <a:lnTo>
                  <a:pt x="187841" y="349598"/>
                </a:lnTo>
                <a:lnTo>
                  <a:pt x="283214" y="349598"/>
                </a:lnTo>
                <a:lnTo>
                  <a:pt x="320664" y="320664"/>
                </a:lnTo>
                <a:lnTo>
                  <a:pt x="350036" y="282647"/>
                </a:lnTo>
                <a:lnTo>
                  <a:pt x="363183" y="251494"/>
                </a:lnTo>
                <a:lnTo>
                  <a:pt x="336571" y="251494"/>
                </a:lnTo>
                <a:lnTo>
                  <a:pt x="278110" y="166153"/>
                </a:lnTo>
                <a:close/>
              </a:path>
              <a:path w="375919" h="375920">
                <a:moveTo>
                  <a:pt x="187841" y="0"/>
                </a:moveTo>
                <a:lnTo>
                  <a:pt x="137906" y="6710"/>
                </a:lnTo>
                <a:lnTo>
                  <a:pt x="93035" y="25646"/>
                </a:lnTo>
                <a:lnTo>
                  <a:pt x="55018" y="55018"/>
                </a:lnTo>
                <a:lnTo>
                  <a:pt x="25646" y="93035"/>
                </a:lnTo>
                <a:lnTo>
                  <a:pt x="6710" y="137906"/>
                </a:lnTo>
                <a:lnTo>
                  <a:pt x="0" y="187841"/>
                </a:lnTo>
                <a:lnTo>
                  <a:pt x="982" y="207157"/>
                </a:lnTo>
                <a:lnTo>
                  <a:pt x="3848" y="225851"/>
                </a:lnTo>
                <a:lnTo>
                  <a:pt x="8515" y="243921"/>
                </a:lnTo>
                <a:lnTo>
                  <a:pt x="14885" y="261241"/>
                </a:lnTo>
                <a:lnTo>
                  <a:pt x="47687" y="213458"/>
                </a:lnTo>
                <a:lnTo>
                  <a:pt x="28166" y="213458"/>
                </a:lnTo>
                <a:lnTo>
                  <a:pt x="27279" y="207157"/>
                </a:lnTo>
                <a:lnTo>
                  <a:pt x="26626" y="200787"/>
                </a:lnTo>
                <a:lnTo>
                  <a:pt x="26222" y="194348"/>
                </a:lnTo>
                <a:lnTo>
                  <a:pt x="26084" y="187841"/>
                </a:lnTo>
                <a:lnTo>
                  <a:pt x="31862" y="144841"/>
                </a:lnTo>
                <a:lnTo>
                  <a:pt x="48170" y="106201"/>
                </a:lnTo>
                <a:lnTo>
                  <a:pt x="73463" y="73463"/>
                </a:lnTo>
                <a:lnTo>
                  <a:pt x="106201" y="48170"/>
                </a:lnTo>
                <a:lnTo>
                  <a:pt x="144841" y="31862"/>
                </a:lnTo>
                <a:lnTo>
                  <a:pt x="187841" y="26084"/>
                </a:lnTo>
                <a:lnTo>
                  <a:pt x="283214" y="26084"/>
                </a:lnTo>
                <a:lnTo>
                  <a:pt x="282647" y="25646"/>
                </a:lnTo>
                <a:lnTo>
                  <a:pt x="237776" y="6710"/>
                </a:lnTo>
                <a:lnTo>
                  <a:pt x="187841" y="0"/>
                </a:lnTo>
                <a:close/>
              </a:path>
              <a:path w="375919" h="375920">
                <a:moveTo>
                  <a:pt x="283214" y="26084"/>
                </a:moveTo>
                <a:lnTo>
                  <a:pt x="187841" y="26084"/>
                </a:lnTo>
                <a:lnTo>
                  <a:pt x="230841" y="31862"/>
                </a:lnTo>
                <a:lnTo>
                  <a:pt x="269481" y="48170"/>
                </a:lnTo>
                <a:lnTo>
                  <a:pt x="302218" y="73463"/>
                </a:lnTo>
                <a:lnTo>
                  <a:pt x="327512" y="106201"/>
                </a:lnTo>
                <a:lnTo>
                  <a:pt x="343819" y="144841"/>
                </a:lnTo>
                <a:lnTo>
                  <a:pt x="349598" y="187841"/>
                </a:lnTo>
                <a:lnTo>
                  <a:pt x="348739" y="204575"/>
                </a:lnTo>
                <a:lnTo>
                  <a:pt x="346222" y="220817"/>
                </a:lnTo>
                <a:lnTo>
                  <a:pt x="342136" y="236485"/>
                </a:lnTo>
                <a:lnTo>
                  <a:pt x="336571" y="251494"/>
                </a:lnTo>
                <a:lnTo>
                  <a:pt x="363183" y="251494"/>
                </a:lnTo>
                <a:lnTo>
                  <a:pt x="368972" y="237776"/>
                </a:lnTo>
                <a:lnTo>
                  <a:pt x="375682" y="187841"/>
                </a:lnTo>
                <a:lnTo>
                  <a:pt x="368972" y="137906"/>
                </a:lnTo>
                <a:lnTo>
                  <a:pt x="350036" y="93035"/>
                </a:lnTo>
                <a:lnTo>
                  <a:pt x="320664" y="55018"/>
                </a:lnTo>
                <a:lnTo>
                  <a:pt x="283214" y="26084"/>
                </a:lnTo>
                <a:close/>
              </a:path>
              <a:path w="375919" h="375920">
                <a:moveTo>
                  <a:pt x="141666" y="104683"/>
                </a:moveTo>
                <a:lnTo>
                  <a:pt x="122360" y="104683"/>
                </a:lnTo>
                <a:lnTo>
                  <a:pt x="211580" y="234811"/>
                </a:lnTo>
                <a:lnTo>
                  <a:pt x="230942" y="206655"/>
                </a:lnTo>
                <a:lnTo>
                  <a:pt x="211610" y="206655"/>
                </a:lnTo>
                <a:lnTo>
                  <a:pt x="169646" y="145490"/>
                </a:lnTo>
                <a:lnTo>
                  <a:pt x="179189" y="131356"/>
                </a:lnTo>
                <a:lnTo>
                  <a:pt x="159949" y="131356"/>
                </a:lnTo>
                <a:lnTo>
                  <a:pt x="141666" y="104683"/>
                </a:lnTo>
                <a:close/>
              </a:path>
              <a:path w="375919" h="375920">
                <a:moveTo>
                  <a:pt x="122360" y="76517"/>
                </a:moveTo>
                <a:lnTo>
                  <a:pt x="28166" y="213458"/>
                </a:lnTo>
                <a:lnTo>
                  <a:pt x="47687" y="213458"/>
                </a:lnTo>
                <a:lnTo>
                  <a:pt x="122360" y="104683"/>
                </a:lnTo>
                <a:lnTo>
                  <a:pt x="141666" y="104683"/>
                </a:lnTo>
                <a:lnTo>
                  <a:pt x="122360" y="76517"/>
                </a:lnTo>
                <a:close/>
              </a:path>
              <a:path w="375919" h="375920">
                <a:moveTo>
                  <a:pt x="207582" y="117852"/>
                </a:moveTo>
                <a:lnTo>
                  <a:pt x="188308" y="117852"/>
                </a:lnTo>
                <a:lnTo>
                  <a:pt x="230242" y="179515"/>
                </a:lnTo>
                <a:lnTo>
                  <a:pt x="211610" y="206655"/>
                </a:lnTo>
                <a:lnTo>
                  <a:pt x="230942" y="206655"/>
                </a:lnTo>
                <a:lnTo>
                  <a:pt x="258794" y="166153"/>
                </a:lnTo>
                <a:lnTo>
                  <a:pt x="278110" y="166153"/>
                </a:lnTo>
                <a:lnTo>
                  <a:pt x="277602" y="165412"/>
                </a:lnTo>
                <a:lnTo>
                  <a:pt x="239939" y="165412"/>
                </a:lnTo>
                <a:lnTo>
                  <a:pt x="207582" y="117852"/>
                </a:lnTo>
                <a:close/>
              </a:path>
              <a:path w="375919" h="375920">
                <a:moveTo>
                  <a:pt x="258794" y="137956"/>
                </a:moveTo>
                <a:lnTo>
                  <a:pt x="239939" y="165412"/>
                </a:lnTo>
                <a:lnTo>
                  <a:pt x="277602" y="165412"/>
                </a:lnTo>
                <a:lnTo>
                  <a:pt x="258794" y="137956"/>
                </a:lnTo>
                <a:close/>
              </a:path>
              <a:path w="375919" h="375920">
                <a:moveTo>
                  <a:pt x="188267" y="89463"/>
                </a:moveTo>
                <a:lnTo>
                  <a:pt x="159949" y="131356"/>
                </a:lnTo>
                <a:lnTo>
                  <a:pt x="179189" y="131356"/>
                </a:lnTo>
                <a:lnTo>
                  <a:pt x="188308" y="117852"/>
                </a:lnTo>
                <a:lnTo>
                  <a:pt x="207582" y="117852"/>
                </a:lnTo>
                <a:lnTo>
                  <a:pt x="188267" y="89463"/>
                </a:lnTo>
                <a:close/>
              </a:path>
            </a:pathLst>
          </a:custGeom>
          <a:solidFill>
            <a:srgbClr val="817E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ildplatzhalter 30">
            <a:extLst>
              <a:ext uri="{FF2B5EF4-FFF2-40B4-BE49-F238E27FC236}">
                <a16:creationId xmlns:a16="http://schemas.microsoft.com/office/drawing/2014/main" id="{CF6FFCC1-B519-4B4A-9FF3-A92012EEE94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30913" y="0"/>
            <a:ext cx="13403262" cy="10966450"/>
          </a:xfrm>
        </p:spPr>
        <p:txBody>
          <a:bodyPr/>
          <a:lstStyle/>
          <a:p>
            <a:endParaRPr lang="de-LI" dirty="0"/>
          </a:p>
        </p:txBody>
      </p:sp>
      <p:sp>
        <p:nvSpPr>
          <p:cNvPr id="8" name="Textplatzhalter 22">
            <a:extLst>
              <a:ext uri="{FF2B5EF4-FFF2-40B4-BE49-F238E27FC236}">
                <a16:creationId xmlns:a16="http://schemas.microsoft.com/office/drawing/2014/main" id="{A82DADAA-5032-4D6E-BFD7-1E1287EA4C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9925" y="4416425"/>
            <a:ext cx="4521202" cy="1969770"/>
          </a:xfrm>
        </p:spPr>
        <p:txBody>
          <a:bodyPr anchor="ctr" anchorCtr="0"/>
          <a:lstStyle>
            <a:lvl1pPr algn="ctr">
              <a:defRPr sz="6400"/>
            </a:lvl1pPr>
          </a:lstStyle>
          <a:p>
            <a:pPr lvl="0"/>
            <a:r>
              <a:rPr lang="de-DE" dirty="0"/>
              <a:t>Titel</a:t>
            </a:r>
          </a:p>
          <a:p>
            <a:pPr lvl="0"/>
            <a:r>
              <a:rPr lang="de-DE" dirty="0"/>
              <a:t>einfügen</a:t>
            </a:r>
          </a:p>
        </p:txBody>
      </p:sp>
    </p:spTree>
    <p:extLst>
      <p:ext uri="{BB962C8B-B14F-4D97-AF65-F5344CB8AC3E}">
        <p14:creationId xmlns:p14="http://schemas.microsoft.com/office/powerpoint/2010/main" val="151198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feld und klein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380554E3-F949-4CFD-82EA-7D641B67E44E}"/>
              </a:ext>
            </a:extLst>
          </p:cNvPr>
          <p:cNvSpPr/>
          <p:nvPr userDrawn="1"/>
        </p:nvSpPr>
        <p:spPr>
          <a:xfrm>
            <a:off x="19433948" y="0"/>
            <a:ext cx="670150" cy="10966450"/>
          </a:xfrm>
          <a:custGeom>
            <a:avLst/>
            <a:gdLst/>
            <a:ahLst/>
            <a:cxnLst/>
            <a:rect l="l" t="t" r="r" b="b"/>
            <a:pathLst>
              <a:path w="14072869" h="10966450">
                <a:moveTo>
                  <a:pt x="0" y="10965871"/>
                </a:moveTo>
                <a:lnTo>
                  <a:pt x="14072869" y="10965871"/>
                </a:lnTo>
                <a:lnTo>
                  <a:pt x="14072869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F4F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E76ED854-77F9-4610-9904-555BE3526D05}"/>
              </a:ext>
            </a:extLst>
          </p:cNvPr>
          <p:cNvSpPr/>
          <p:nvPr userDrawn="1"/>
        </p:nvSpPr>
        <p:spPr>
          <a:xfrm>
            <a:off x="0" y="-170"/>
            <a:ext cx="13402944" cy="10966450"/>
          </a:xfrm>
          <a:custGeom>
            <a:avLst/>
            <a:gdLst/>
            <a:ahLst/>
            <a:cxnLst/>
            <a:rect l="l" t="t" r="r" b="b"/>
            <a:pathLst>
              <a:path w="13402944" h="10966450">
                <a:moveTo>
                  <a:pt x="0" y="10965871"/>
                </a:moveTo>
                <a:lnTo>
                  <a:pt x="13402732" y="10965871"/>
                </a:lnTo>
                <a:lnTo>
                  <a:pt x="13402732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E66B8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22CFD28F-403F-4207-B366-BB53CFCC1F1D}"/>
              </a:ext>
            </a:extLst>
          </p:cNvPr>
          <p:cNvSpPr/>
          <p:nvPr userDrawn="1"/>
        </p:nvSpPr>
        <p:spPr>
          <a:xfrm>
            <a:off x="19588385" y="5295095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19" h="375920">
                <a:moveTo>
                  <a:pt x="66577" y="294829"/>
                </a:moveTo>
                <a:lnTo>
                  <a:pt x="79614" y="341337"/>
                </a:lnTo>
                <a:lnTo>
                  <a:pt x="148662" y="371584"/>
                </a:lnTo>
                <a:lnTo>
                  <a:pt x="187841" y="375682"/>
                </a:lnTo>
                <a:lnTo>
                  <a:pt x="237776" y="368972"/>
                </a:lnTo>
                <a:lnTo>
                  <a:pt x="282647" y="350036"/>
                </a:lnTo>
                <a:lnTo>
                  <a:pt x="283214" y="349598"/>
                </a:lnTo>
                <a:lnTo>
                  <a:pt x="187841" y="349598"/>
                </a:lnTo>
                <a:lnTo>
                  <a:pt x="152684" y="345760"/>
                </a:lnTo>
                <a:lnTo>
                  <a:pt x="120210" y="334801"/>
                </a:lnTo>
                <a:lnTo>
                  <a:pt x="91235" y="317548"/>
                </a:lnTo>
                <a:lnTo>
                  <a:pt x="66577" y="294829"/>
                </a:lnTo>
                <a:close/>
              </a:path>
              <a:path w="375919" h="375920">
                <a:moveTo>
                  <a:pt x="278110" y="166153"/>
                </a:moveTo>
                <a:lnTo>
                  <a:pt x="258794" y="166153"/>
                </a:lnTo>
                <a:lnTo>
                  <a:pt x="328519" y="267638"/>
                </a:lnTo>
                <a:lnTo>
                  <a:pt x="303285" y="301086"/>
                </a:lnTo>
                <a:lnTo>
                  <a:pt x="270364" y="326967"/>
                </a:lnTo>
                <a:lnTo>
                  <a:pt x="231351" y="343672"/>
                </a:lnTo>
                <a:lnTo>
                  <a:pt x="187841" y="349598"/>
                </a:lnTo>
                <a:lnTo>
                  <a:pt x="283214" y="349598"/>
                </a:lnTo>
                <a:lnTo>
                  <a:pt x="320664" y="320664"/>
                </a:lnTo>
                <a:lnTo>
                  <a:pt x="350036" y="282647"/>
                </a:lnTo>
                <a:lnTo>
                  <a:pt x="363183" y="251494"/>
                </a:lnTo>
                <a:lnTo>
                  <a:pt x="336571" y="251494"/>
                </a:lnTo>
                <a:lnTo>
                  <a:pt x="278110" y="166153"/>
                </a:lnTo>
                <a:close/>
              </a:path>
              <a:path w="375919" h="375920">
                <a:moveTo>
                  <a:pt x="187841" y="0"/>
                </a:moveTo>
                <a:lnTo>
                  <a:pt x="137906" y="6710"/>
                </a:lnTo>
                <a:lnTo>
                  <a:pt x="93035" y="25646"/>
                </a:lnTo>
                <a:lnTo>
                  <a:pt x="55018" y="55018"/>
                </a:lnTo>
                <a:lnTo>
                  <a:pt x="25646" y="93035"/>
                </a:lnTo>
                <a:lnTo>
                  <a:pt x="6710" y="137906"/>
                </a:lnTo>
                <a:lnTo>
                  <a:pt x="0" y="187841"/>
                </a:lnTo>
                <a:lnTo>
                  <a:pt x="982" y="207157"/>
                </a:lnTo>
                <a:lnTo>
                  <a:pt x="3848" y="225851"/>
                </a:lnTo>
                <a:lnTo>
                  <a:pt x="8515" y="243921"/>
                </a:lnTo>
                <a:lnTo>
                  <a:pt x="14885" y="261241"/>
                </a:lnTo>
                <a:lnTo>
                  <a:pt x="47687" y="213458"/>
                </a:lnTo>
                <a:lnTo>
                  <a:pt x="28166" y="213458"/>
                </a:lnTo>
                <a:lnTo>
                  <a:pt x="27279" y="207157"/>
                </a:lnTo>
                <a:lnTo>
                  <a:pt x="26626" y="200787"/>
                </a:lnTo>
                <a:lnTo>
                  <a:pt x="26222" y="194348"/>
                </a:lnTo>
                <a:lnTo>
                  <a:pt x="26084" y="187841"/>
                </a:lnTo>
                <a:lnTo>
                  <a:pt x="31862" y="144841"/>
                </a:lnTo>
                <a:lnTo>
                  <a:pt x="48170" y="106201"/>
                </a:lnTo>
                <a:lnTo>
                  <a:pt x="73463" y="73463"/>
                </a:lnTo>
                <a:lnTo>
                  <a:pt x="106201" y="48170"/>
                </a:lnTo>
                <a:lnTo>
                  <a:pt x="144841" y="31862"/>
                </a:lnTo>
                <a:lnTo>
                  <a:pt x="187841" y="26084"/>
                </a:lnTo>
                <a:lnTo>
                  <a:pt x="283214" y="26084"/>
                </a:lnTo>
                <a:lnTo>
                  <a:pt x="282647" y="25646"/>
                </a:lnTo>
                <a:lnTo>
                  <a:pt x="237776" y="6710"/>
                </a:lnTo>
                <a:lnTo>
                  <a:pt x="187841" y="0"/>
                </a:lnTo>
                <a:close/>
              </a:path>
              <a:path w="375919" h="375920">
                <a:moveTo>
                  <a:pt x="283214" y="26084"/>
                </a:moveTo>
                <a:lnTo>
                  <a:pt x="187841" y="26084"/>
                </a:lnTo>
                <a:lnTo>
                  <a:pt x="230841" y="31862"/>
                </a:lnTo>
                <a:lnTo>
                  <a:pt x="269481" y="48170"/>
                </a:lnTo>
                <a:lnTo>
                  <a:pt x="302218" y="73463"/>
                </a:lnTo>
                <a:lnTo>
                  <a:pt x="327512" y="106201"/>
                </a:lnTo>
                <a:lnTo>
                  <a:pt x="343819" y="144841"/>
                </a:lnTo>
                <a:lnTo>
                  <a:pt x="349598" y="187841"/>
                </a:lnTo>
                <a:lnTo>
                  <a:pt x="348739" y="204575"/>
                </a:lnTo>
                <a:lnTo>
                  <a:pt x="346222" y="220817"/>
                </a:lnTo>
                <a:lnTo>
                  <a:pt x="342136" y="236485"/>
                </a:lnTo>
                <a:lnTo>
                  <a:pt x="336571" y="251494"/>
                </a:lnTo>
                <a:lnTo>
                  <a:pt x="363183" y="251494"/>
                </a:lnTo>
                <a:lnTo>
                  <a:pt x="368972" y="237776"/>
                </a:lnTo>
                <a:lnTo>
                  <a:pt x="375682" y="187841"/>
                </a:lnTo>
                <a:lnTo>
                  <a:pt x="368972" y="137906"/>
                </a:lnTo>
                <a:lnTo>
                  <a:pt x="350036" y="93035"/>
                </a:lnTo>
                <a:lnTo>
                  <a:pt x="320664" y="55018"/>
                </a:lnTo>
                <a:lnTo>
                  <a:pt x="283214" y="26084"/>
                </a:lnTo>
                <a:close/>
              </a:path>
              <a:path w="375919" h="375920">
                <a:moveTo>
                  <a:pt x="141666" y="104683"/>
                </a:moveTo>
                <a:lnTo>
                  <a:pt x="122360" y="104683"/>
                </a:lnTo>
                <a:lnTo>
                  <a:pt x="211580" y="234811"/>
                </a:lnTo>
                <a:lnTo>
                  <a:pt x="230942" y="206655"/>
                </a:lnTo>
                <a:lnTo>
                  <a:pt x="211610" y="206655"/>
                </a:lnTo>
                <a:lnTo>
                  <a:pt x="169646" y="145490"/>
                </a:lnTo>
                <a:lnTo>
                  <a:pt x="179189" y="131356"/>
                </a:lnTo>
                <a:lnTo>
                  <a:pt x="159949" y="131356"/>
                </a:lnTo>
                <a:lnTo>
                  <a:pt x="141666" y="104683"/>
                </a:lnTo>
                <a:close/>
              </a:path>
              <a:path w="375919" h="375920">
                <a:moveTo>
                  <a:pt x="122360" y="76517"/>
                </a:moveTo>
                <a:lnTo>
                  <a:pt x="28166" y="213458"/>
                </a:lnTo>
                <a:lnTo>
                  <a:pt x="47687" y="213458"/>
                </a:lnTo>
                <a:lnTo>
                  <a:pt x="122360" y="104683"/>
                </a:lnTo>
                <a:lnTo>
                  <a:pt x="141666" y="104683"/>
                </a:lnTo>
                <a:lnTo>
                  <a:pt x="122360" y="76517"/>
                </a:lnTo>
                <a:close/>
              </a:path>
              <a:path w="375919" h="375920">
                <a:moveTo>
                  <a:pt x="207582" y="117852"/>
                </a:moveTo>
                <a:lnTo>
                  <a:pt x="188308" y="117852"/>
                </a:lnTo>
                <a:lnTo>
                  <a:pt x="230242" y="179515"/>
                </a:lnTo>
                <a:lnTo>
                  <a:pt x="211610" y="206655"/>
                </a:lnTo>
                <a:lnTo>
                  <a:pt x="230942" y="206655"/>
                </a:lnTo>
                <a:lnTo>
                  <a:pt x="258794" y="166153"/>
                </a:lnTo>
                <a:lnTo>
                  <a:pt x="278110" y="166153"/>
                </a:lnTo>
                <a:lnTo>
                  <a:pt x="277602" y="165412"/>
                </a:lnTo>
                <a:lnTo>
                  <a:pt x="239939" y="165412"/>
                </a:lnTo>
                <a:lnTo>
                  <a:pt x="207582" y="117852"/>
                </a:lnTo>
                <a:close/>
              </a:path>
              <a:path w="375919" h="375920">
                <a:moveTo>
                  <a:pt x="258794" y="137956"/>
                </a:moveTo>
                <a:lnTo>
                  <a:pt x="239939" y="165412"/>
                </a:lnTo>
                <a:lnTo>
                  <a:pt x="277602" y="165412"/>
                </a:lnTo>
                <a:lnTo>
                  <a:pt x="258794" y="137956"/>
                </a:lnTo>
                <a:close/>
              </a:path>
              <a:path w="375919" h="375920">
                <a:moveTo>
                  <a:pt x="188267" y="89463"/>
                </a:moveTo>
                <a:lnTo>
                  <a:pt x="159949" y="131356"/>
                </a:lnTo>
                <a:lnTo>
                  <a:pt x="179189" y="131356"/>
                </a:lnTo>
                <a:lnTo>
                  <a:pt x="188308" y="117852"/>
                </a:lnTo>
                <a:lnTo>
                  <a:pt x="207582" y="117852"/>
                </a:lnTo>
                <a:lnTo>
                  <a:pt x="188267" y="89463"/>
                </a:lnTo>
                <a:close/>
              </a:path>
            </a:pathLst>
          </a:custGeom>
          <a:solidFill>
            <a:srgbClr val="817E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platzhalter 24">
            <a:extLst>
              <a:ext uri="{FF2B5EF4-FFF2-40B4-BE49-F238E27FC236}">
                <a16:creationId xmlns:a16="http://schemas.microsoft.com/office/drawing/2014/main" id="{1276C7A9-A7CC-4297-ACF1-779C877FDF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157119" y="0"/>
            <a:ext cx="92333" cy="10966450"/>
          </a:xfrm>
        </p:spPr>
        <p:txBody>
          <a:bodyPr vert="vert270"/>
          <a:lstStyle>
            <a:lvl1pPr algn="ctr">
              <a:defRPr sz="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Bild </a:t>
            </a:r>
            <a:r>
              <a:rPr lang="de-DE" dirty="0" err="1"/>
              <a:t>Credit</a:t>
            </a:r>
            <a:r>
              <a:rPr lang="de-DE" dirty="0"/>
              <a:t> hinzufügen</a:t>
            </a:r>
            <a:endParaRPr lang="de-LI" dirty="0"/>
          </a:p>
        </p:txBody>
      </p:sp>
      <p:sp>
        <p:nvSpPr>
          <p:cNvPr id="9" name="Titel 13">
            <a:extLst>
              <a:ext uri="{FF2B5EF4-FFF2-40B4-BE49-F238E27FC236}">
                <a16:creationId xmlns:a16="http://schemas.microsoft.com/office/drawing/2014/main" id="{39184DE1-4D54-4911-9CE0-4D0CD664CC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00" y="374400"/>
            <a:ext cx="6480000" cy="10008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hinzufügen</a:t>
            </a:r>
            <a:endParaRPr lang="de-LI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B763A784-EDA2-441A-B5BF-6C2B36BC16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800" y="9591250"/>
            <a:ext cx="5400000" cy="1000799"/>
          </a:xfrm>
        </p:spPr>
        <p:txBody>
          <a:bodyPr anchor="b" anchorCtr="0"/>
          <a:lstStyle>
            <a:lvl1pPr>
              <a:defRPr sz="3600">
                <a:solidFill>
                  <a:schemeClr val="bg1"/>
                </a:solidFill>
              </a:defRPr>
            </a:lvl1pPr>
            <a:lvl2pPr marL="1028700" indent="-571500">
              <a:buFont typeface="Arial" panose="020B0604020202020204" pitchFamily="34" charset="0"/>
              <a:buChar char="•"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Erste Ebene</a:t>
            </a:r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4B113F3F-7257-4E96-A6A1-D0C01A5CA5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03263" y="0"/>
            <a:ext cx="6018212" cy="10966450"/>
          </a:xfrm>
        </p:spPr>
        <p:txBody>
          <a:bodyPr/>
          <a:lstStyle/>
          <a:p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2670157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mittig, Bild dah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E8E40C18-3C42-4F4E-B514-42FB34BA4A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9419860" cy="10966449"/>
          </a:xfrm>
          <a:custGeom>
            <a:avLst/>
            <a:gdLst>
              <a:gd name="connsiteX0" fmla="*/ 13405629 w 19419860"/>
              <a:gd name="connsiteY0" fmla="*/ 0 h 10966449"/>
              <a:gd name="connsiteX1" fmla="*/ 19419860 w 19419860"/>
              <a:gd name="connsiteY1" fmla="*/ 0 h 10966449"/>
              <a:gd name="connsiteX2" fmla="*/ 19419860 w 19419860"/>
              <a:gd name="connsiteY2" fmla="*/ 10966449 h 10966449"/>
              <a:gd name="connsiteX3" fmla="*/ 13405629 w 19419860"/>
              <a:gd name="connsiteY3" fmla="*/ 10966449 h 10966449"/>
              <a:gd name="connsiteX4" fmla="*/ 0 w 19419860"/>
              <a:gd name="connsiteY4" fmla="*/ 0 h 10966449"/>
              <a:gd name="connsiteX5" fmla="*/ 6030739 w 19419860"/>
              <a:gd name="connsiteY5" fmla="*/ 0 h 10966449"/>
              <a:gd name="connsiteX6" fmla="*/ 6030739 w 19419860"/>
              <a:gd name="connsiteY6" fmla="*/ 10966449 h 10966449"/>
              <a:gd name="connsiteX7" fmla="*/ 0 w 19419860"/>
              <a:gd name="connsiteY7" fmla="*/ 10966449 h 1096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19860" h="10966449">
                <a:moveTo>
                  <a:pt x="13405629" y="0"/>
                </a:moveTo>
                <a:lnTo>
                  <a:pt x="19419860" y="0"/>
                </a:lnTo>
                <a:lnTo>
                  <a:pt x="19419860" y="10966449"/>
                </a:lnTo>
                <a:lnTo>
                  <a:pt x="13405629" y="10966449"/>
                </a:lnTo>
                <a:close/>
                <a:moveTo>
                  <a:pt x="0" y="0"/>
                </a:moveTo>
                <a:lnTo>
                  <a:pt x="6030739" y="0"/>
                </a:lnTo>
                <a:lnTo>
                  <a:pt x="6030739" y="10966449"/>
                </a:lnTo>
                <a:lnTo>
                  <a:pt x="0" y="109664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800" b="0" i="1"/>
            </a:lvl1pPr>
          </a:lstStyle>
          <a:p>
            <a:endParaRPr lang="de-LI" dirty="0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B3F5D34B-C3D9-4782-91CB-E1B08EC15A5A}"/>
              </a:ext>
            </a:extLst>
          </p:cNvPr>
          <p:cNvSpPr/>
          <p:nvPr userDrawn="1"/>
        </p:nvSpPr>
        <p:spPr>
          <a:xfrm>
            <a:off x="19433948" y="0"/>
            <a:ext cx="670150" cy="10966450"/>
          </a:xfrm>
          <a:custGeom>
            <a:avLst/>
            <a:gdLst/>
            <a:ahLst/>
            <a:cxnLst/>
            <a:rect l="l" t="t" r="r" b="b"/>
            <a:pathLst>
              <a:path w="14072869" h="10966450">
                <a:moveTo>
                  <a:pt x="0" y="10965871"/>
                </a:moveTo>
                <a:lnTo>
                  <a:pt x="14072869" y="10965871"/>
                </a:lnTo>
                <a:lnTo>
                  <a:pt x="14072869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F4F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73C12FEB-371C-49C4-A0C8-214056E3C98A}"/>
              </a:ext>
            </a:extLst>
          </p:cNvPr>
          <p:cNvSpPr txBox="1"/>
          <p:nvPr userDrawn="1"/>
        </p:nvSpPr>
        <p:spPr>
          <a:xfrm>
            <a:off x="19266896" y="-582"/>
            <a:ext cx="152965" cy="10967031"/>
          </a:xfrm>
          <a:prstGeom prst="rect">
            <a:avLst/>
          </a:prstGeom>
        </p:spPr>
        <p:txBody>
          <a:bodyPr vert="vert270" wrap="square" lIns="0" tIns="14604" rIns="0" bIns="0" rtlCol="0"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sz="600" spc="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Bild: </a:t>
            </a:r>
            <a:r>
              <a:rPr lang="de-LI" sz="600" spc="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LI" sz="600" spc="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einz Heiss/Zeitenspiegel</a:t>
            </a:r>
            <a:endParaRPr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BEFA839-1A2A-475B-9AE3-8A29E1578BBC}"/>
              </a:ext>
            </a:extLst>
          </p:cNvPr>
          <p:cNvSpPr/>
          <p:nvPr userDrawn="1"/>
        </p:nvSpPr>
        <p:spPr>
          <a:xfrm>
            <a:off x="19588385" y="5295095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19" h="375920">
                <a:moveTo>
                  <a:pt x="66577" y="294829"/>
                </a:moveTo>
                <a:lnTo>
                  <a:pt x="79614" y="341337"/>
                </a:lnTo>
                <a:lnTo>
                  <a:pt x="148662" y="371584"/>
                </a:lnTo>
                <a:lnTo>
                  <a:pt x="187841" y="375682"/>
                </a:lnTo>
                <a:lnTo>
                  <a:pt x="237776" y="368972"/>
                </a:lnTo>
                <a:lnTo>
                  <a:pt x="282647" y="350036"/>
                </a:lnTo>
                <a:lnTo>
                  <a:pt x="283214" y="349598"/>
                </a:lnTo>
                <a:lnTo>
                  <a:pt x="187841" y="349598"/>
                </a:lnTo>
                <a:lnTo>
                  <a:pt x="152684" y="345760"/>
                </a:lnTo>
                <a:lnTo>
                  <a:pt x="120210" y="334801"/>
                </a:lnTo>
                <a:lnTo>
                  <a:pt x="91235" y="317548"/>
                </a:lnTo>
                <a:lnTo>
                  <a:pt x="66577" y="294829"/>
                </a:lnTo>
                <a:close/>
              </a:path>
              <a:path w="375919" h="375920">
                <a:moveTo>
                  <a:pt x="278110" y="166153"/>
                </a:moveTo>
                <a:lnTo>
                  <a:pt x="258794" y="166153"/>
                </a:lnTo>
                <a:lnTo>
                  <a:pt x="328519" y="267638"/>
                </a:lnTo>
                <a:lnTo>
                  <a:pt x="303285" y="301086"/>
                </a:lnTo>
                <a:lnTo>
                  <a:pt x="270364" y="326967"/>
                </a:lnTo>
                <a:lnTo>
                  <a:pt x="231351" y="343672"/>
                </a:lnTo>
                <a:lnTo>
                  <a:pt x="187841" y="349598"/>
                </a:lnTo>
                <a:lnTo>
                  <a:pt x="283214" y="349598"/>
                </a:lnTo>
                <a:lnTo>
                  <a:pt x="320664" y="320664"/>
                </a:lnTo>
                <a:lnTo>
                  <a:pt x="350036" y="282647"/>
                </a:lnTo>
                <a:lnTo>
                  <a:pt x="363183" y="251494"/>
                </a:lnTo>
                <a:lnTo>
                  <a:pt x="336571" y="251494"/>
                </a:lnTo>
                <a:lnTo>
                  <a:pt x="278110" y="166153"/>
                </a:lnTo>
                <a:close/>
              </a:path>
              <a:path w="375919" h="375920">
                <a:moveTo>
                  <a:pt x="187841" y="0"/>
                </a:moveTo>
                <a:lnTo>
                  <a:pt x="137906" y="6710"/>
                </a:lnTo>
                <a:lnTo>
                  <a:pt x="93035" y="25646"/>
                </a:lnTo>
                <a:lnTo>
                  <a:pt x="55018" y="55018"/>
                </a:lnTo>
                <a:lnTo>
                  <a:pt x="25646" y="93035"/>
                </a:lnTo>
                <a:lnTo>
                  <a:pt x="6710" y="137906"/>
                </a:lnTo>
                <a:lnTo>
                  <a:pt x="0" y="187841"/>
                </a:lnTo>
                <a:lnTo>
                  <a:pt x="982" y="207157"/>
                </a:lnTo>
                <a:lnTo>
                  <a:pt x="3848" y="225851"/>
                </a:lnTo>
                <a:lnTo>
                  <a:pt x="8515" y="243921"/>
                </a:lnTo>
                <a:lnTo>
                  <a:pt x="14885" y="261241"/>
                </a:lnTo>
                <a:lnTo>
                  <a:pt x="47687" y="213458"/>
                </a:lnTo>
                <a:lnTo>
                  <a:pt x="28166" y="213458"/>
                </a:lnTo>
                <a:lnTo>
                  <a:pt x="27279" y="207157"/>
                </a:lnTo>
                <a:lnTo>
                  <a:pt x="26626" y="200787"/>
                </a:lnTo>
                <a:lnTo>
                  <a:pt x="26222" y="194348"/>
                </a:lnTo>
                <a:lnTo>
                  <a:pt x="26084" y="187841"/>
                </a:lnTo>
                <a:lnTo>
                  <a:pt x="31862" y="144841"/>
                </a:lnTo>
                <a:lnTo>
                  <a:pt x="48170" y="106201"/>
                </a:lnTo>
                <a:lnTo>
                  <a:pt x="73463" y="73463"/>
                </a:lnTo>
                <a:lnTo>
                  <a:pt x="106201" y="48170"/>
                </a:lnTo>
                <a:lnTo>
                  <a:pt x="144841" y="31862"/>
                </a:lnTo>
                <a:lnTo>
                  <a:pt x="187841" y="26084"/>
                </a:lnTo>
                <a:lnTo>
                  <a:pt x="283214" y="26084"/>
                </a:lnTo>
                <a:lnTo>
                  <a:pt x="282647" y="25646"/>
                </a:lnTo>
                <a:lnTo>
                  <a:pt x="237776" y="6710"/>
                </a:lnTo>
                <a:lnTo>
                  <a:pt x="187841" y="0"/>
                </a:lnTo>
                <a:close/>
              </a:path>
              <a:path w="375919" h="375920">
                <a:moveTo>
                  <a:pt x="283214" y="26084"/>
                </a:moveTo>
                <a:lnTo>
                  <a:pt x="187841" y="26084"/>
                </a:lnTo>
                <a:lnTo>
                  <a:pt x="230841" y="31862"/>
                </a:lnTo>
                <a:lnTo>
                  <a:pt x="269481" y="48170"/>
                </a:lnTo>
                <a:lnTo>
                  <a:pt x="302218" y="73463"/>
                </a:lnTo>
                <a:lnTo>
                  <a:pt x="327512" y="106201"/>
                </a:lnTo>
                <a:lnTo>
                  <a:pt x="343819" y="144841"/>
                </a:lnTo>
                <a:lnTo>
                  <a:pt x="349598" y="187841"/>
                </a:lnTo>
                <a:lnTo>
                  <a:pt x="348739" y="204575"/>
                </a:lnTo>
                <a:lnTo>
                  <a:pt x="346222" y="220817"/>
                </a:lnTo>
                <a:lnTo>
                  <a:pt x="342136" y="236485"/>
                </a:lnTo>
                <a:lnTo>
                  <a:pt x="336571" y="251494"/>
                </a:lnTo>
                <a:lnTo>
                  <a:pt x="363183" y="251494"/>
                </a:lnTo>
                <a:lnTo>
                  <a:pt x="368972" y="237776"/>
                </a:lnTo>
                <a:lnTo>
                  <a:pt x="375682" y="187841"/>
                </a:lnTo>
                <a:lnTo>
                  <a:pt x="368972" y="137906"/>
                </a:lnTo>
                <a:lnTo>
                  <a:pt x="350036" y="93035"/>
                </a:lnTo>
                <a:lnTo>
                  <a:pt x="320664" y="55018"/>
                </a:lnTo>
                <a:lnTo>
                  <a:pt x="283214" y="26084"/>
                </a:lnTo>
                <a:close/>
              </a:path>
              <a:path w="375919" h="375920">
                <a:moveTo>
                  <a:pt x="141666" y="104683"/>
                </a:moveTo>
                <a:lnTo>
                  <a:pt x="122360" y="104683"/>
                </a:lnTo>
                <a:lnTo>
                  <a:pt x="211580" y="234811"/>
                </a:lnTo>
                <a:lnTo>
                  <a:pt x="230942" y="206655"/>
                </a:lnTo>
                <a:lnTo>
                  <a:pt x="211610" y="206655"/>
                </a:lnTo>
                <a:lnTo>
                  <a:pt x="169646" y="145490"/>
                </a:lnTo>
                <a:lnTo>
                  <a:pt x="179189" y="131356"/>
                </a:lnTo>
                <a:lnTo>
                  <a:pt x="159949" y="131356"/>
                </a:lnTo>
                <a:lnTo>
                  <a:pt x="141666" y="104683"/>
                </a:lnTo>
                <a:close/>
              </a:path>
              <a:path w="375919" h="375920">
                <a:moveTo>
                  <a:pt x="122360" y="76517"/>
                </a:moveTo>
                <a:lnTo>
                  <a:pt x="28166" y="213458"/>
                </a:lnTo>
                <a:lnTo>
                  <a:pt x="47687" y="213458"/>
                </a:lnTo>
                <a:lnTo>
                  <a:pt x="122360" y="104683"/>
                </a:lnTo>
                <a:lnTo>
                  <a:pt x="141666" y="104683"/>
                </a:lnTo>
                <a:lnTo>
                  <a:pt x="122360" y="76517"/>
                </a:lnTo>
                <a:close/>
              </a:path>
              <a:path w="375919" h="375920">
                <a:moveTo>
                  <a:pt x="207582" y="117852"/>
                </a:moveTo>
                <a:lnTo>
                  <a:pt x="188308" y="117852"/>
                </a:lnTo>
                <a:lnTo>
                  <a:pt x="230242" y="179515"/>
                </a:lnTo>
                <a:lnTo>
                  <a:pt x="211610" y="206655"/>
                </a:lnTo>
                <a:lnTo>
                  <a:pt x="230942" y="206655"/>
                </a:lnTo>
                <a:lnTo>
                  <a:pt x="258794" y="166153"/>
                </a:lnTo>
                <a:lnTo>
                  <a:pt x="278110" y="166153"/>
                </a:lnTo>
                <a:lnTo>
                  <a:pt x="277602" y="165412"/>
                </a:lnTo>
                <a:lnTo>
                  <a:pt x="239939" y="165412"/>
                </a:lnTo>
                <a:lnTo>
                  <a:pt x="207582" y="117852"/>
                </a:lnTo>
                <a:close/>
              </a:path>
              <a:path w="375919" h="375920">
                <a:moveTo>
                  <a:pt x="258794" y="137956"/>
                </a:moveTo>
                <a:lnTo>
                  <a:pt x="239939" y="165412"/>
                </a:lnTo>
                <a:lnTo>
                  <a:pt x="277602" y="165412"/>
                </a:lnTo>
                <a:lnTo>
                  <a:pt x="258794" y="137956"/>
                </a:lnTo>
                <a:close/>
              </a:path>
              <a:path w="375919" h="375920">
                <a:moveTo>
                  <a:pt x="188267" y="89463"/>
                </a:moveTo>
                <a:lnTo>
                  <a:pt x="159949" y="131356"/>
                </a:lnTo>
                <a:lnTo>
                  <a:pt x="179189" y="131356"/>
                </a:lnTo>
                <a:lnTo>
                  <a:pt x="188308" y="117852"/>
                </a:lnTo>
                <a:lnTo>
                  <a:pt x="207582" y="117852"/>
                </a:lnTo>
                <a:lnTo>
                  <a:pt x="188267" y="89463"/>
                </a:lnTo>
                <a:close/>
              </a:path>
            </a:pathLst>
          </a:custGeom>
          <a:solidFill>
            <a:srgbClr val="817E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AB47E1C0-F890-4FFC-9C94-3474C4BC7722}"/>
              </a:ext>
            </a:extLst>
          </p:cNvPr>
          <p:cNvSpPr/>
          <p:nvPr userDrawn="1"/>
        </p:nvSpPr>
        <p:spPr>
          <a:xfrm>
            <a:off x="6031229" y="0"/>
            <a:ext cx="7374890" cy="10966450"/>
          </a:xfrm>
          <a:custGeom>
            <a:avLst/>
            <a:gdLst/>
            <a:ahLst/>
            <a:cxnLst/>
            <a:rect l="l" t="t" r="r" b="b"/>
            <a:pathLst>
              <a:path w="7374890" h="10966450">
                <a:moveTo>
                  <a:pt x="0" y="10965871"/>
                </a:moveTo>
                <a:lnTo>
                  <a:pt x="7374335" y="10965871"/>
                </a:lnTo>
                <a:lnTo>
                  <a:pt x="7374335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E66B8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7BE6FEA5-A3F6-4D35-B4A5-BCA62E0C08E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500118" y="2841687"/>
            <a:ext cx="642366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>
              <a:defRPr/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pc="-135" dirty="0"/>
              <a:t>Titel hinzufügen</a:t>
            </a:r>
            <a:endParaRPr spc="-120" dirty="0"/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E941775E-22B8-47D7-9413-EE737479B8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33448" y="4478959"/>
            <a:ext cx="5400000" cy="1107996"/>
          </a:xfrm>
          <a:prstGeom prst="rect">
            <a:avLst/>
          </a:prstGeom>
        </p:spPr>
        <p:txBody>
          <a:bodyPr anchor="t" anchorCtr="0"/>
          <a:lstStyle>
            <a:lvl1pPr algn="ctr">
              <a:defRPr sz="3600">
                <a:solidFill>
                  <a:schemeClr val="bg1"/>
                </a:solidFill>
              </a:defRPr>
            </a:lvl1pPr>
            <a:lvl2pPr marL="1028700" indent="-571500" algn="l">
              <a:buFont typeface="Arial" panose="020B0604020202020204" pitchFamily="34" charset="0"/>
              <a:buChar char="•"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Erste Ebene</a:t>
            </a:r>
          </a:p>
        </p:txBody>
      </p:sp>
    </p:spTree>
    <p:extLst>
      <p:ext uri="{BB962C8B-B14F-4D97-AF65-F5344CB8AC3E}">
        <p14:creationId xmlns:p14="http://schemas.microsoft.com/office/powerpoint/2010/main" val="4049242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nur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0" y="0"/>
            <a:ext cx="3175" cy="10966450"/>
          </a:xfrm>
          <a:custGeom>
            <a:avLst/>
            <a:gdLst/>
            <a:ahLst/>
            <a:cxnLst/>
            <a:rect l="l" t="t" r="r" b="b"/>
            <a:pathLst>
              <a:path w="3175" h="10966450">
                <a:moveTo>
                  <a:pt x="0" y="10965871"/>
                </a:moveTo>
                <a:lnTo>
                  <a:pt x="2832" y="10965871"/>
                </a:lnTo>
                <a:lnTo>
                  <a:pt x="2832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F4F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1ADEEBC4-E9C6-4D6D-82C4-8ABA13773759}"/>
              </a:ext>
            </a:extLst>
          </p:cNvPr>
          <p:cNvSpPr/>
          <p:nvPr userDrawn="1"/>
        </p:nvSpPr>
        <p:spPr>
          <a:xfrm>
            <a:off x="0" y="0"/>
            <a:ext cx="19433948" cy="10966450"/>
          </a:xfrm>
          <a:custGeom>
            <a:avLst/>
            <a:gdLst/>
            <a:ahLst/>
            <a:cxnLst/>
            <a:rect l="l" t="t" r="r" b="b"/>
            <a:pathLst>
              <a:path w="20104100" h="10966450">
                <a:moveTo>
                  <a:pt x="0" y="10965871"/>
                </a:moveTo>
                <a:lnTo>
                  <a:pt x="20104098" y="10965871"/>
                </a:lnTo>
                <a:lnTo>
                  <a:pt x="20104098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E66B8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B8291D89-3AED-4E5D-9F4F-94859116919B}"/>
              </a:ext>
            </a:extLst>
          </p:cNvPr>
          <p:cNvSpPr/>
          <p:nvPr userDrawn="1"/>
        </p:nvSpPr>
        <p:spPr>
          <a:xfrm>
            <a:off x="19433948" y="0"/>
            <a:ext cx="670150" cy="10966450"/>
          </a:xfrm>
          <a:custGeom>
            <a:avLst/>
            <a:gdLst/>
            <a:ahLst/>
            <a:cxnLst/>
            <a:rect l="l" t="t" r="r" b="b"/>
            <a:pathLst>
              <a:path w="14072869" h="10966450">
                <a:moveTo>
                  <a:pt x="0" y="10965871"/>
                </a:moveTo>
                <a:lnTo>
                  <a:pt x="14072869" y="10965871"/>
                </a:lnTo>
                <a:lnTo>
                  <a:pt x="14072869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F4F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3C2186A5-221D-4750-A7E5-B522DA38C03C}"/>
              </a:ext>
            </a:extLst>
          </p:cNvPr>
          <p:cNvSpPr/>
          <p:nvPr userDrawn="1"/>
        </p:nvSpPr>
        <p:spPr>
          <a:xfrm>
            <a:off x="19588385" y="5295095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19" h="375920">
                <a:moveTo>
                  <a:pt x="66577" y="294829"/>
                </a:moveTo>
                <a:lnTo>
                  <a:pt x="79614" y="341337"/>
                </a:lnTo>
                <a:lnTo>
                  <a:pt x="148662" y="371584"/>
                </a:lnTo>
                <a:lnTo>
                  <a:pt x="187841" y="375682"/>
                </a:lnTo>
                <a:lnTo>
                  <a:pt x="237776" y="368972"/>
                </a:lnTo>
                <a:lnTo>
                  <a:pt x="282647" y="350036"/>
                </a:lnTo>
                <a:lnTo>
                  <a:pt x="283214" y="349598"/>
                </a:lnTo>
                <a:lnTo>
                  <a:pt x="187841" y="349598"/>
                </a:lnTo>
                <a:lnTo>
                  <a:pt x="152684" y="345760"/>
                </a:lnTo>
                <a:lnTo>
                  <a:pt x="120210" y="334801"/>
                </a:lnTo>
                <a:lnTo>
                  <a:pt x="91235" y="317548"/>
                </a:lnTo>
                <a:lnTo>
                  <a:pt x="66577" y="294829"/>
                </a:lnTo>
                <a:close/>
              </a:path>
              <a:path w="375919" h="375920">
                <a:moveTo>
                  <a:pt x="278110" y="166153"/>
                </a:moveTo>
                <a:lnTo>
                  <a:pt x="258794" y="166153"/>
                </a:lnTo>
                <a:lnTo>
                  <a:pt x="328519" y="267638"/>
                </a:lnTo>
                <a:lnTo>
                  <a:pt x="303285" y="301086"/>
                </a:lnTo>
                <a:lnTo>
                  <a:pt x="270364" y="326967"/>
                </a:lnTo>
                <a:lnTo>
                  <a:pt x="231351" y="343672"/>
                </a:lnTo>
                <a:lnTo>
                  <a:pt x="187841" y="349598"/>
                </a:lnTo>
                <a:lnTo>
                  <a:pt x="283214" y="349598"/>
                </a:lnTo>
                <a:lnTo>
                  <a:pt x="320664" y="320664"/>
                </a:lnTo>
                <a:lnTo>
                  <a:pt x="350036" y="282647"/>
                </a:lnTo>
                <a:lnTo>
                  <a:pt x="363183" y="251494"/>
                </a:lnTo>
                <a:lnTo>
                  <a:pt x="336571" y="251494"/>
                </a:lnTo>
                <a:lnTo>
                  <a:pt x="278110" y="166153"/>
                </a:lnTo>
                <a:close/>
              </a:path>
              <a:path w="375919" h="375920">
                <a:moveTo>
                  <a:pt x="187841" y="0"/>
                </a:moveTo>
                <a:lnTo>
                  <a:pt x="137906" y="6710"/>
                </a:lnTo>
                <a:lnTo>
                  <a:pt x="93035" y="25646"/>
                </a:lnTo>
                <a:lnTo>
                  <a:pt x="55018" y="55018"/>
                </a:lnTo>
                <a:lnTo>
                  <a:pt x="25646" y="93035"/>
                </a:lnTo>
                <a:lnTo>
                  <a:pt x="6710" y="137906"/>
                </a:lnTo>
                <a:lnTo>
                  <a:pt x="0" y="187841"/>
                </a:lnTo>
                <a:lnTo>
                  <a:pt x="982" y="207157"/>
                </a:lnTo>
                <a:lnTo>
                  <a:pt x="3848" y="225851"/>
                </a:lnTo>
                <a:lnTo>
                  <a:pt x="8515" y="243921"/>
                </a:lnTo>
                <a:lnTo>
                  <a:pt x="14885" y="261241"/>
                </a:lnTo>
                <a:lnTo>
                  <a:pt x="47687" y="213458"/>
                </a:lnTo>
                <a:lnTo>
                  <a:pt x="28166" y="213458"/>
                </a:lnTo>
                <a:lnTo>
                  <a:pt x="27279" y="207157"/>
                </a:lnTo>
                <a:lnTo>
                  <a:pt x="26626" y="200787"/>
                </a:lnTo>
                <a:lnTo>
                  <a:pt x="26222" y="194348"/>
                </a:lnTo>
                <a:lnTo>
                  <a:pt x="26084" y="187841"/>
                </a:lnTo>
                <a:lnTo>
                  <a:pt x="31862" y="144841"/>
                </a:lnTo>
                <a:lnTo>
                  <a:pt x="48170" y="106201"/>
                </a:lnTo>
                <a:lnTo>
                  <a:pt x="73463" y="73463"/>
                </a:lnTo>
                <a:lnTo>
                  <a:pt x="106201" y="48170"/>
                </a:lnTo>
                <a:lnTo>
                  <a:pt x="144841" y="31862"/>
                </a:lnTo>
                <a:lnTo>
                  <a:pt x="187841" y="26084"/>
                </a:lnTo>
                <a:lnTo>
                  <a:pt x="283214" y="26084"/>
                </a:lnTo>
                <a:lnTo>
                  <a:pt x="282647" y="25646"/>
                </a:lnTo>
                <a:lnTo>
                  <a:pt x="237776" y="6710"/>
                </a:lnTo>
                <a:lnTo>
                  <a:pt x="187841" y="0"/>
                </a:lnTo>
                <a:close/>
              </a:path>
              <a:path w="375919" h="375920">
                <a:moveTo>
                  <a:pt x="283214" y="26084"/>
                </a:moveTo>
                <a:lnTo>
                  <a:pt x="187841" y="26084"/>
                </a:lnTo>
                <a:lnTo>
                  <a:pt x="230841" y="31862"/>
                </a:lnTo>
                <a:lnTo>
                  <a:pt x="269481" y="48170"/>
                </a:lnTo>
                <a:lnTo>
                  <a:pt x="302218" y="73463"/>
                </a:lnTo>
                <a:lnTo>
                  <a:pt x="327512" y="106201"/>
                </a:lnTo>
                <a:lnTo>
                  <a:pt x="343819" y="144841"/>
                </a:lnTo>
                <a:lnTo>
                  <a:pt x="349598" y="187841"/>
                </a:lnTo>
                <a:lnTo>
                  <a:pt x="348739" y="204575"/>
                </a:lnTo>
                <a:lnTo>
                  <a:pt x="346222" y="220817"/>
                </a:lnTo>
                <a:lnTo>
                  <a:pt x="342136" y="236485"/>
                </a:lnTo>
                <a:lnTo>
                  <a:pt x="336571" y="251494"/>
                </a:lnTo>
                <a:lnTo>
                  <a:pt x="363183" y="251494"/>
                </a:lnTo>
                <a:lnTo>
                  <a:pt x="368972" y="237776"/>
                </a:lnTo>
                <a:lnTo>
                  <a:pt x="375682" y="187841"/>
                </a:lnTo>
                <a:lnTo>
                  <a:pt x="368972" y="137906"/>
                </a:lnTo>
                <a:lnTo>
                  <a:pt x="350036" y="93035"/>
                </a:lnTo>
                <a:lnTo>
                  <a:pt x="320664" y="55018"/>
                </a:lnTo>
                <a:lnTo>
                  <a:pt x="283214" y="26084"/>
                </a:lnTo>
                <a:close/>
              </a:path>
              <a:path w="375919" h="375920">
                <a:moveTo>
                  <a:pt x="141666" y="104683"/>
                </a:moveTo>
                <a:lnTo>
                  <a:pt x="122360" y="104683"/>
                </a:lnTo>
                <a:lnTo>
                  <a:pt x="211580" y="234811"/>
                </a:lnTo>
                <a:lnTo>
                  <a:pt x="230942" y="206655"/>
                </a:lnTo>
                <a:lnTo>
                  <a:pt x="211610" y="206655"/>
                </a:lnTo>
                <a:lnTo>
                  <a:pt x="169646" y="145490"/>
                </a:lnTo>
                <a:lnTo>
                  <a:pt x="179189" y="131356"/>
                </a:lnTo>
                <a:lnTo>
                  <a:pt x="159949" y="131356"/>
                </a:lnTo>
                <a:lnTo>
                  <a:pt x="141666" y="104683"/>
                </a:lnTo>
                <a:close/>
              </a:path>
              <a:path w="375919" h="375920">
                <a:moveTo>
                  <a:pt x="122360" y="76517"/>
                </a:moveTo>
                <a:lnTo>
                  <a:pt x="28166" y="213458"/>
                </a:lnTo>
                <a:lnTo>
                  <a:pt x="47687" y="213458"/>
                </a:lnTo>
                <a:lnTo>
                  <a:pt x="122360" y="104683"/>
                </a:lnTo>
                <a:lnTo>
                  <a:pt x="141666" y="104683"/>
                </a:lnTo>
                <a:lnTo>
                  <a:pt x="122360" y="76517"/>
                </a:lnTo>
                <a:close/>
              </a:path>
              <a:path w="375919" h="375920">
                <a:moveTo>
                  <a:pt x="207582" y="117852"/>
                </a:moveTo>
                <a:lnTo>
                  <a:pt x="188308" y="117852"/>
                </a:lnTo>
                <a:lnTo>
                  <a:pt x="230242" y="179515"/>
                </a:lnTo>
                <a:lnTo>
                  <a:pt x="211610" y="206655"/>
                </a:lnTo>
                <a:lnTo>
                  <a:pt x="230942" y="206655"/>
                </a:lnTo>
                <a:lnTo>
                  <a:pt x="258794" y="166153"/>
                </a:lnTo>
                <a:lnTo>
                  <a:pt x="278110" y="166153"/>
                </a:lnTo>
                <a:lnTo>
                  <a:pt x="277602" y="165412"/>
                </a:lnTo>
                <a:lnTo>
                  <a:pt x="239939" y="165412"/>
                </a:lnTo>
                <a:lnTo>
                  <a:pt x="207582" y="117852"/>
                </a:lnTo>
                <a:close/>
              </a:path>
              <a:path w="375919" h="375920">
                <a:moveTo>
                  <a:pt x="258794" y="137956"/>
                </a:moveTo>
                <a:lnTo>
                  <a:pt x="239939" y="165412"/>
                </a:lnTo>
                <a:lnTo>
                  <a:pt x="277602" y="165412"/>
                </a:lnTo>
                <a:lnTo>
                  <a:pt x="258794" y="137956"/>
                </a:lnTo>
                <a:close/>
              </a:path>
              <a:path w="375919" h="375920">
                <a:moveTo>
                  <a:pt x="188267" y="89463"/>
                </a:moveTo>
                <a:lnTo>
                  <a:pt x="159949" y="131356"/>
                </a:lnTo>
                <a:lnTo>
                  <a:pt x="179189" y="131356"/>
                </a:lnTo>
                <a:lnTo>
                  <a:pt x="188308" y="117852"/>
                </a:lnTo>
                <a:lnTo>
                  <a:pt x="207582" y="117852"/>
                </a:lnTo>
                <a:lnTo>
                  <a:pt x="188267" y="89463"/>
                </a:lnTo>
                <a:close/>
              </a:path>
            </a:pathLst>
          </a:custGeom>
          <a:solidFill>
            <a:srgbClr val="817E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el 13">
            <a:extLst>
              <a:ext uri="{FF2B5EF4-FFF2-40B4-BE49-F238E27FC236}">
                <a16:creationId xmlns:a16="http://schemas.microsoft.com/office/drawing/2014/main" id="{6ED8B36C-20B1-4566-92C0-BA28FFAA3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799" y="374400"/>
            <a:ext cx="9390075" cy="10008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hinzufügen</a:t>
            </a:r>
            <a:endParaRPr lang="de-LI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4C62837F-05E3-4E65-BF77-D31A9F0ED1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799" y="2359026"/>
            <a:ext cx="17914947" cy="1107996"/>
          </a:xfrm>
          <a:prstGeom prst="rect">
            <a:avLst/>
          </a:prstGeom>
        </p:spPr>
        <p:txBody>
          <a:bodyPr anchor="t" anchorCtr="0"/>
          <a:lstStyle>
            <a:lvl1pPr>
              <a:defRPr sz="3600">
                <a:solidFill>
                  <a:schemeClr val="bg1"/>
                </a:solidFill>
              </a:defRPr>
            </a:lvl1pPr>
            <a:lvl2pPr marL="1028700" indent="-571500">
              <a:buFont typeface="Arial" panose="020B0604020202020204" pitchFamily="34" charset="0"/>
              <a:buChar char="•"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Erste Ebene</a:t>
            </a:r>
          </a:p>
        </p:txBody>
      </p:sp>
    </p:spTree>
    <p:extLst>
      <p:ext uri="{BB962C8B-B14F-4D97-AF65-F5344CB8AC3E}">
        <p14:creationId xmlns:p14="http://schemas.microsoft.com/office/powerpoint/2010/main" val="3573525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 und grosses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3">
            <a:extLst>
              <a:ext uri="{FF2B5EF4-FFF2-40B4-BE49-F238E27FC236}">
                <a16:creationId xmlns:a16="http://schemas.microsoft.com/office/drawing/2014/main" id="{378E27A4-D98D-4772-AC71-93B1CDDA8891}"/>
              </a:ext>
            </a:extLst>
          </p:cNvPr>
          <p:cNvSpPr/>
          <p:nvPr userDrawn="1"/>
        </p:nvSpPr>
        <p:spPr>
          <a:xfrm>
            <a:off x="0" y="0"/>
            <a:ext cx="6031230" cy="10966450"/>
          </a:xfrm>
          <a:custGeom>
            <a:avLst/>
            <a:gdLst/>
            <a:ahLst/>
            <a:cxnLst/>
            <a:rect l="l" t="t" r="r" b="b"/>
            <a:pathLst>
              <a:path w="6031230" h="10966450">
                <a:moveTo>
                  <a:pt x="0" y="10965871"/>
                </a:moveTo>
                <a:lnTo>
                  <a:pt x="6031229" y="10965871"/>
                </a:lnTo>
                <a:lnTo>
                  <a:pt x="6031229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4DBDE5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705831B2-50F9-49B7-9999-DE3EEFFEE2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1050" y="0"/>
            <a:ext cx="92333" cy="10966450"/>
          </a:xfrm>
        </p:spPr>
        <p:txBody>
          <a:bodyPr vert="vert270"/>
          <a:lstStyle>
            <a:lvl1pPr algn="ctr">
              <a:defRPr sz="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Bild </a:t>
            </a:r>
            <a:r>
              <a:rPr lang="de-DE" dirty="0" err="1"/>
              <a:t>Credit</a:t>
            </a:r>
            <a:r>
              <a:rPr lang="de-DE" dirty="0"/>
              <a:t> hinzufügen</a:t>
            </a:r>
            <a:endParaRPr lang="de-LI" dirty="0"/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F6FDC618-260B-4AA1-A7A2-A4D62C32DEDF}"/>
              </a:ext>
            </a:extLst>
          </p:cNvPr>
          <p:cNvSpPr/>
          <p:nvPr userDrawn="1"/>
        </p:nvSpPr>
        <p:spPr>
          <a:xfrm>
            <a:off x="19433948" y="0"/>
            <a:ext cx="670150" cy="10966450"/>
          </a:xfrm>
          <a:custGeom>
            <a:avLst/>
            <a:gdLst/>
            <a:ahLst/>
            <a:cxnLst/>
            <a:rect l="l" t="t" r="r" b="b"/>
            <a:pathLst>
              <a:path w="14072869" h="10966450">
                <a:moveTo>
                  <a:pt x="0" y="10965871"/>
                </a:moveTo>
                <a:lnTo>
                  <a:pt x="14072869" y="10965871"/>
                </a:lnTo>
                <a:lnTo>
                  <a:pt x="14072869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F4F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98AFCD5F-0355-4373-BBA6-F599B1F06B95}"/>
              </a:ext>
            </a:extLst>
          </p:cNvPr>
          <p:cNvSpPr/>
          <p:nvPr userDrawn="1"/>
        </p:nvSpPr>
        <p:spPr>
          <a:xfrm>
            <a:off x="19588385" y="5295095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19" h="375920">
                <a:moveTo>
                  <a:pt x="66577" y="294829"/>
                </a:moveTo>
                <a:lnTo>
                  <a:pt x="79614" y="341337"/>
                </a:lnTo>
                <a:lnTo>
                  <a:pt x="148662" y="371584"/>
                </a:lnTo>
                <a:lnTo>
                  <a:pt x="187841" y="375682"/>
                </a:lnTo>
                <a:lnTo>
                  <a:pt x="237776" y="368972"/>
                </a:lnTo>
                <a:lnTo>
                  <a:pt x="282647" y="350036"/>
                </a:lnTo>
                <a:lnTo>
                  <a:pt x="283214" y="349598"/>
                </a:lnTo>
                <a:lnTo>
                  <a:pt x="187841" y="349598"/>
                </a:lnTo>
                <a:lnTo>
                  <a:pt x="152684" y="345760"/>
                </a:lnTo>
                <a:lnTo>
                  <a:pt x="120210" y="334801"/>
                </a:lnTo>
                <a:lnTo>
                  <a:pt x="91235" y="317548"/>
                </a:lnTo>
                <a:lnTo>
                  <a:pt x="66577" y="294829"/>
                </a:lnTo>
                <a:close/>
              </a:path>
              <a:path w="375919" h="375920">
                <a:moveTo>
                  <a:pt x="278110" y="166153"/>
                </a:moveTo>
                <a:lnTo>
                  <a:pt x="258794" y="166153"/>
                </a:lnTo>
                <a:lnTo>
                  <a:pt x="328519" y="267638"/>
                </a:lnTo>
                <a:lnTo>
                  <a:pt x="303285" y="301086"/>
                </a:lnTo>
                <a:lnTo>
                  <a:pt x="270364" y="326967"/>
                </a:lnTo>
                <a:lnTo>
                  <a:pt x="231351" y="343672"/>
                </a:lnTo>
                <a:lnTo>
                  <a:pt x="187841" y="349598"/>
                </a:lnTo>
                <a:lnTo>
                  <a:pt x="283214" y="349598"/>
                </a:lnTo>
                <a:lnTo>
                  <a:pt x="320664" y="320664"/>
                </a:lnTo>
                <a:lnTo>
                  <a:pt x="350036" y="282647"/>
                </a:lnTo>
                <a:lnTo>
                  <a:pt x="363183" y="251494"/>
                </a:lnTo>
                <a:lnTo>
                  <a:pt x="336571" y="251494"/>
                </a:lnTo>
                <a:lnTo>
                  <a:pt x="278110" y="166153"/>
                </a:lnTo>
                <a:close/>
              </a:path>
              <a:path w="375919" h="375920">
                <a:moveTo>
                  <a:pt x="187841" y="0"/>
                </a:moveTo>
                <a:lnTo>
                  <a:pt x="137906" y="6710"/>
                </a:lnTo>
                <a:lnTo>
                  <a:pt x="93035" y="25646"/>
                </a:lnTo>
                <a:lnTo>
                  <a:pt x="55018" y="55018"/>
                </a:lnTo>
                <a:lnTo>
                  <a:pt x="25646" y="93035"/>
                </a:lnTo>
                <a:lnTo>
                  <a:pt x="6710" y="137906"/>
                </a:lnTo>
                <a:lnTo>
                  <a:pt x="0" y="187841"/>
                </a:lnTo>
                <a:lnTo>
                  <a:pt x="982" y="207157"/>
                </a:lnTo>
                <a:lnTo>
                  <a:pt x="3848" y="225851"/>
                </a:lnTo>
                <a:lnTo>
                  <a:pt x="8515" y="243921"/>
                </a:lnTo>
                <a:lnTo>
                  <a:pt x="14885" y="261241"/>
                </a:lnTo>
                <a:lnTo>
                  <a:pt x="47687" y="213458"/>
                </a:lnTo>
                <a:lnTo>
                  <a:pt x="28166" y="213458"/>
                </a:lnTo>
                <a:lnTo>
                  <a:pt x="27279" y="207157"/>
                </a:lnTo>
                <a:lnTo>
                  <a:pt x="26626" y="200787"/>
                </a:lnTo>
                <a:lnTo>
                  <a:pt x="26222" y="194348"/>
                </a:lnTo>
                <a:lnTo>
                  <a:pt x="26084" y="187841"/>
                </a:lnTo>
                <a:lnTo>
                  <a:pt x="31862" y="144841"/>
                </a:lnTo>
                <a:lnTo>
                  <a:pt x="48170" y="106201"/>
                </a:lnTo>
                <a:lnTo>
                  <a:pt x="73463" y="73463"/>
                </a:lnTo>
                <a:lnTo>
                  <a:pt x="106201" y="48170"/>
                </a:lnTo>
                <a:lnTo>
                  <a:pt x="144841" y="31862"/>
                </a:lnTo>
                <a:lnTo>
                  <a:pt x="187841" y="26084"/>
                </a:lnTo>
                <a:lnTo>
                  <a:pt x="283214" y="26084"/>
                </a:lnTo>
                <a:lnTo>
                  <a:pt x="282647" y="25646"/>
                </a:lnTo>
                <a:lnTo>
                  <a:pt x="237776" y="6710"/>
                </a:lnTo>
                <a:lnTo>
                  <a:pt x="187841" y="0"/>
                </a:lnTo>
                <a:close/>
              </a:path>
              <a:path w="375919" h="375920">
                <a:moveTo>
                  <a:pt x="283214" y="26084"/>
                </a:moveTo>
                <a:lnTo>
                  <a:pt x="187841" y="26084"/>
                </a:lnTo>
                <a:lnTo>
                  <a:pt x="230841" y="31862"/>
                </a:lnTo>
                <a:lnTo>
                  <a:pt x="269481" y="48170"/>
                </a:lnTo>
                <a:lnTo>
                  <a:pt x="302218" y="73463"/>
                </a:lnTo>
                <a:lnTo>
                  <a:pt x="327512" y="106201"/>
                </a:lnTo>
                <a:lnTo>
                  <a:pt x="343819" y="144841"/>
                </a:lnTo>
                <a:lnTo>
                  <a:pt x="349598" y="187841"/>
                </a:lnTo>
                <a:lnTo>
                  <a:pt x="348739" y="204575"/>
                </a:lnTo>
                <a:lnTo>
                  <a:pt x="346222" y="220817"/>
                </a:lnTo>
                <a:lnTo>
                  <a:pt x="342136" y="236485"/>
                </a:lnTo>
                <a:lnTo>
                  <a:pt x="336571" y="251494"/>
                </a:lnTo>
                <a:lnTo>
                  <a:pt x="363183" y="251494"/>
                </a:lnTo>
                <a:lnTo>
                  <a:pt x="368972" y="237776"/>
                </a:lnTo>
                <a:lnTo>
                  <a:pt x="375682" y="187841"/>
                </a:lnTo>
                <a:lnTo>
                  <a:pt x="368972" y="137906"/>
                </a:lnTo>
                <a:lnTo>
                  <a:pt x="350036" y="93035"/>
                </a:lnTo>
                <a:lnTo>
                  <a:pt x="320664" y="55018"/>
                </a:lnTo>
                <a:lnTo>
                  <a:pt x="283214" y="26084"/>
                </a:lnTo>
                <a:close/>
              </a:path>
              <a:path w="375919" h="375920">
                <a:moveTo>
                  <a:pt x="141666" y="104683"/>
                </a:moveTo>
                <a:lnTo>
                  <a:pt x="122360" y="104683"/>
                </a:lnTo>
                <a:lnTo>
                  <a:pt x="211580" y="234811"/>
                </a:lnTo>
                <a:lnTo>
                  <a:pt x="230942" y="206655"/>
                </a:lnTo>
                <a:lnTo>
                  <a:pt x="211610" y="206655"/>
                </a:lnTo>
                <a:lnTo>
                  <a:pt x="169646" y="145490"/>
                </a:lnTo>
                <a:lnTo>
                  <a:pt x="179189" y="131356"/>
                </a:lnTo>
                <a:lnTo>
                  <a:pt x="159949" y="131356"/>
                </a:lnTo>
                <a:lnTo>
                  <a:pt x="141666" y="104683"/>
                </a:lnTo>
                <a:close/>
              </a:path>
              <a:path w="375919" h="375920">
                <a:moveTo>
                  <a:pt x="122360" y="76517"/>
                </a:moveTo>
                <a:lnTo>
                  <a:pt x="28166" y="213458"/>
                </a:lnTo>
                <a:lnTo>
                  <a:pt x="47687" y="213458"/>
                </a:lnTo>
                <a:lnTo>
                  <a:pt x="122360" y="104683"/>
                </a:lnTo>
                <a:lnTo>
                  <a:pt x="141666" y="104683"/>
                </a:lnTo>
                <a:lnTo>
                  <a:pt x="122360" y="76517"/>
                </a:lnTo>
                <a:close/>
              </a:path>
              <a:path w="375919" h="375920">
                <a:moveTo>
                  <a:pt x="207582" y="117852"/>
                </a:moveTo>
                <a:lnTo>
                  <a:pt x="188308" y="117852"/>
                </a:lnTo>
                <a:lnTo>
                  <a:pt x="230242" y="179515"/>
                </a:lnTo>
                <a:lnTo>
                  <a:pt x="211610" y="206655"/>
                </a:lnTo>
                <a:lnTo>
                  <a:pt x="230942" y="206655"/>
                </a:lnTo>
                <a:lnTo>
                  <a:pt x="258794" y="166153"/>
                </a:lnTo>
                <a:lnTo>
                  <a:pt x="278110" y="166153"/>
                </a:lnTo>
                <a:lnTo>
                  <a:pt x="277602" y="165412"/>
                </a:lnTo>
                <a:lnTo>
                  <a:pt x="239939" y="165412"/>
                </a:lnTo>
                <a:lnTo>
                  <a:pt x="207582" y="117852"/>
                </a:lnTo>
                <a:close/>
              </a:path>
              <a:path w="375919" h="375920">
                <a:moveTo>
                  <a:pt x="258794" y="137956"/>
                </a:moveTo>
                <a:lnTo>
                  <a:pt x="239939" y="165412"/>
                </a:lnTo>
                <a:lnTo>
                  <a:pt x="277602" y="165412"/>
                </a:lnTo>
                <a:lnTo>
                  <a:pt x="258794" y="137956"/>
                </a:lnTo>
                <a:close/>
              </a:path>
              <a:path w="375919" h="375920">
                <a:moveTo>
                  <a:pt x="188267" y="89463"/>
                </a:moveTo>
                <a:lnTo>
                  <a:pt x="159949" y="131356"/>
                </a:lnTo>
                <a:lnTo>
                  <a:pt x="179189" y="131356"/>
                </a:lnTo>
                <a:lnTo>
                  <a:pt x="188308" y="117852"/>
                </a:lnTo>
                <a:lnTo>
                  <a:pt x="207582" y="117852"/>
                </a:lnTo>
                <a:lnTo>
                  <a:pt x="188267" y="89463"/>
                </a:lnTo>
                <a:close/>
              </a:path>
            </a:pathLst>
          </a:custGeom>
          <a:solidFill>
            <a:srgbClr val="817E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ildplatzhalter 30">
            <a:extLst>
              <a:ext uri="{FF2B5EF4-FFF2-40B4-BE49-F238E27FC236}">
                <a16:creationId xmlns:a16="http://schemas.microsoft.com/office/drawing/2014/main" id="{CF6FFCC1-B519-4B4A-9FF3-A92012EEE94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30913" y="0"/>
            <a:ext cx="13403262" cy="10966450"/>
          </a:xfrm>
        </p:spPr>
        <p:txBody>
          <a:bodyPr/>
          <a:lstStyle/>
          <a:p>
            <a:endParaRPr lang="de-LI" dirty="0"/>
          </a:p>
        </p:txBody>
      </p:sp>
      <p:sp>
        <p:nvSpPr>
          <p:cNvPr id="8" name="Textplatzhalter 22">
            <a:extLst>
              <a:ext uri="{FF2B5EF4-FFF2-40B4-BE49-F238E27FC236}">
                <a16:creationId xmlns:a16="http://schemas.microsoft.com/office/drawing/2014/main" id="{885BA63D-383D-4869-A974-8AFD72F44F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9925" y="4416425"/>
            <a:ext cx="4521202" cy="1969770"/>
          </a:xfrm>
        </p:spPr>
        <p:txBody>
          <a:bodyPr anchor="ctr" anchorCtr="0"/>
          <a:lstStyle>
            <a:lvl1pPr algn="ctr">
              <a:defRPr sz="6400"/>
            </a:lvl1pPr>
          </a:lstStyle>
          <a:p>
            <a:pPr lvl="0"/>
            <a:r>
              <a:rPr lang="de-DE" dirty="0"/>
              <a:t>Titel</a:t>
            </a:r>
          </a:p>
          <a:p>
            <a:pPr lvl="0"/>
            <a:r>
              <a:rPr lang="de-DE" dirty="0"/>
              <a:t>einfügen</a:t>
            </a:r>
          </a:p>
        </p:txBody>
      </p:sp>
    </p:spTree>
    <p:extLst>
      <p:ext uri="{BB962C8B-B14F-4D97-AF65-F5344CB8AC3E}">
        <p14:creationId xmlns:p14="http://schemas.microsoft.com/office/powerpoint/2010/main" val="67159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feld und klein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380554E3-F949-4CFD-82EA-7D641B67E44E}"/>
              </a:ext>
            </a:extLst>
          </p:cNvPr>
          <p:cNvSpPr/>
          <p:nvPr userDrawn="1"/>
        </p:nvSpPr>
        <p:spPr>
          <a:xfrm>
            <a:off x="19433948" y="0"/>
            <a:ext cx="670150" cy="10966450"/>
          </a:xfrm>
          <a:custGeom>
            <a:avLst/>
            <a:gdLst/>
            <a:ahLst/>
            <a:cxnLst/>
            <a:rect l="l" t="t" r="r" b="b"/>
            <a:pathLst>
              <a:path w="14072869" h="10966450">
                <a:moveTo>
                  <a:pt x="0" y="10965871"/>
                </a:moveTo>
                <a:lnTo>
                  <a:pt x="14072869" y="10965871"/>
                </a:lnTo>
                <a:lnTo>
                  <a:pt x="14072869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F4F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E76ED854-77F9-4610-9904-555BE3526D05}"/>
              </a:ext>
            </a:extLst>
          </p:cNvPr>
          <p:cNvSpPr/>
          <p:nvPr userDrawn="1"/>
        </p:nvSpPr>
        <p:spPr>
          <a:xfrm>
            <a:off x="0" y="-170"/>
            <a:ext cx="13402944" cy="10966450"/>
          </a:xfrm>
          <a:custGeom>
            <a:avLst/>
            <a:gdLst/>
            <a:ahLst/>
            <a:cxnLst/>
            <a:rect l="l" t="t" r="r" b="b"/>
            <a:pathLst>
              <a:path w="13402944" h="10966450">
                <a:moveTo>
                  <a:pt x="0" y="10965871"/>
                </a:moveTo>
                <a:lnTo>
                  <a:pt x="13402732" y="10965871"/>
                </a:lnTo>
                <a:lnTo>
                  <a:pt x="13402732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A2BF2F"/>
          </a:solidFill>
        </p:spPr>
        <p:txBody>
          <a:bodyPr wrap="square" lIns="0" tIns="0" rIns="0" bIns="0" rtlCol="0" anchor="b" anchorCtr="0"/>
          <a:lstStyle/>
          <a:p>
            <a:endParaRPr dirty="0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22CFD28F-403F-4207-B366-BB53CFCC1F1D}"/>
              </a:ext>
            </a:extLst>
          </p:cNvPr>
          <p:cNvSpPr/>
          <p:nvPr userDrawn="1"/>
        </p:nvSpPr>
        <p:spPr>
          <a:xfrm>
            <a:off x="19588385" y="5295095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19" h="375920">
                <a:moveTo>
                  <a:pt x="66577" y="294829"/>
                </a:moveTo>
                <a:lnTo>
                  <a:pt x="79614" y="341337"/>
                </a:lnTo>
                <a:lnTo>
                  <a:pt x="148662" y="371584"/>
                </a:lnTo>
                <a:lnTo>
                  <a:pt x="187841" y="375682"/>
                </a:lnTo>
                <a:lnTo>
                  <a:pt x="237776" y="368972"/>
                </a:lnTo>
                <a:lnTo>
                  <a:pt x="282647" y="350036"/>
                </a:lnTo>
                <a:lnTo>
                  <a:pt x="283214" y="349598"/>
                </a:lnTo>
                <a:lnTo>
                  <a:pt x="187841" y="349598"/>
                </a:lnTo>
                <a:lnTo>
                  <a:pt x="152684" y="345760"/>
                </a:lnTo>
                <a:lnTo>
                  <a:pt x="120210" y="334801"/>
                </a:lnTo>
                <a:lnTo>
                  <a:pt x="91235" y="317548"/>
                </a:lnTo>
                <a:lnTo>
                  <a:pt x="66577" y="294829"/>
                </a:lnTo>
                <a:close/>
              </a:path>
              <a:path w="375919" h="375920">
                <a:moveTo>
                  <a:pt x="278110" y="166153"/>
                </a:moveTo>
                <a:lnTo>
                  <a:pt x="258794" y="166153"/>
                </a:lnTo>
                <a:lnTo>
                  <a:pt x="328519" y="267638"/>
                </a:lnTo>
                <a:lnTo>
                  <a:pt x="303285" y="301086"/>
                </a:lnTo>
                <a:lnTo>
                  <a:pt x="270364" y="326967"/>
                </a:lnTo>
                <a:lnTo>
                  <a:pt x="231351" y="343672"/>
                </a:lnTo>
                <a:lnTo>
                  <a:pt x="187841" y="349598"/>
                </a:lnTo>
                <a:lnTo>
                  <a:pt x="283214" y="349598"/>
                </a:lnTo>
                <a:lnTo>
                  <a:pt x="320664" y="320664"/>
                </a:lnTo>
                <a:lnTo>
                  <a:pt x="350036" y="282647"/>
                </a:lnTo>
                <a:lnTo>
                  <a:pt x="363183" y="251494"/>
                </a:lnTo>
                <a:lnTo>
                  <a:pt x="336571" y="251494"/>
                </a:lnTo>
                <a:lnTo>
                  <a:pt x="278110" y="166153"/>
                </a:lnTo>
                <a:close/>
              </a:path>
              <a:path w="375919" h="375920">
                <a:moveTo>
                  <a:pt x="187841" y="0"/>
                </a:moveTo>
                <a:lnTo>
                  <a:pt x="137906" y="6710"/>
                </a:lnTo>
                <a:lnTo>
                  <a:pt x="93035" y="25646"/>
                </a:lnTo>
                <a:lnTo>
                  <a:pt x="55018" y="55018"/>
                </a:lnTo>
                <a:lnTo>
                  <a:pt x="25646" y="93035"/>
                </a:lnTo>
                <a:lnTo>
                  <a:pt x="6710" y="137906"/>
                </a:lnTo>
                <a:lnTo>
                  <a:pt x="0" y="187841"/>
                </a:lnTo>
                <a:lnTo>
                  <a:pt x="982" y="207157"/>
                </a:lnTo>
                <a:lnTo>
                  <a:pt x="3848" y="225851"/>
                </a:lnTo>
                <a:lnTo>
                  <a:pt x="8515" y="243921"/>
                </a:lnTo>
                <a:lnTo>
                  <a:pt x="14885" y="261241"/>
                </a:lnTo>
                <a:lnTo>
                  <a:pt x="47687" y="213458"/>
                </a:lnTo>
                <a:lnTo>
                  <a:pt x="28166" y="213458"/>
                </a:lnTo>
                <a:lnTo>
                  <a:pt x="27279" y="207157"/>
                </a:lnTo>
                <a:lnTo>
                  <a:pt x="26626" y="200787"/>
                </a:lnTo>
                <a:lnTo>
                  <a:pt x="26222" y="194348"/>
                </a:lnTo>
                <a:lnTo>
                  <a:pt x="26084" y="187841"/>
                </a:lnTo>
                <a:lnTo>
                  <a:pt x="31862" y="144841"/>
                </a:lnTo>
                <a:lnTo>
                  <a:pt x="48170" y="106201"/>
                </a:lnTo>
                <a:lnTo>
                  <a:pt x="73463" y="73463"/>
                </a:lnTo>
                <a:lnTo>
                  <a:pt x="106201" y="48170"/>
                </a:lnTo>
                <a:lnTo>
                  <a:pt x="144841" y="31862"/>
                </a:lnTo>
                <a:lnTo>
                  <a:pt x="187841" y="26084"/>
                </a:lnTo>
                <a:lnTo>
                  <a:pt x="283214" y="26084"/>
                </a:lnTo>
                <a:lnTo>
                  <a:pt x="282647" y="25646"/>
                </a:lnTo>
                <a:lnTo>
                  <a:pt x="237776" y="6710"/>
                </a:lnTo>
                <a:lnTo>
                  <a:pt x="187841" y="0"/>
                </a:lnTo>
                <a:close/>
              </a:path>
              <a:path w="375919" h="375920">
                <a:moveTo>
                  <a:pt x="283214" y="26084"/>
                </a:moveTo>
                <a:lnTo>
                  <a:pt x="187841" y="26084"/>
                </a:lnTo>
                <a:lnTo>
                  <a:pt x="230841" y="31862"/>
                </a:lnTo>
                <a:lnTo>
                  <a:pt x="269481" y="48170"/>
                </a:lnTo>
                <a:lnTo>
                  <a:pt x="302218" y="73463"/>
                </a:lnTo>
                <a:lnTo>
                  <a:pt x="327512" y="106201"/>
                </a:lnTo>
                <a:lnTo>
                  <a:pt x="343819" y="144841"/>
                </a:lnTo>
                <a:lnTo>
                  <a:pt x="349598" y="187841"/>
                </a:lnTo>
                <a:lnTo>
                  <a:pt x="348739" y="204575"/>
                </a:lnTo>
                <a:lnTo>
                  <a:pt x="346222" y="220817"/>
                </a:lnTo>
                <a:lnTo>
                  <a:pt x="342136" y="236485"/>
                </a:lnTo>
                <a:lnTo>
                  <a:pt x="336571" y="251494"/>
                </a:lnTo>
                <a:lnTo>
                  <a:pt x="363183" y="251494"/>
                </a:lnTo>
                <a:lnTo>
                  <a:pt x="368972" y="237776"/>
                </a:lnTo>
                <a:lnTo>
                  <a:pt x="375682" y="187841"/>
                </a:lnTo>
                <a:lnTo>
                  <a:pt x="368972" y="137906"/>
                </a:lnTo>
                <a:lnTo>
                  <a:pt x="350036" y="93035"/>
                </a:lnTo>
                <a:lnTo>
                  <a:pt x="320664" y="55018"/>
                </a:lnTo>
                <a:lnTo>
                  <a:pt x="283214" y="26084"/>
                </a:lnTo>
                <a:close/>
              </a:path>
              <a:path w="375919" h="375920">
                <a:moveTo>
                  <a:pt x="141666" y="104683"/>
                </a:moveTo>
                <a:lnTo>
                  <a:pt x="122360" y="104683"/>
                </a:lnTo>
                <a:lnTo>
                  <a:pt x="211580" y="234811"/>
                </a:lnTo>
                <a:lnTo>
                  <a:pt x="230942" y="206655"/>
                </a:lnTo>
                <a:lnTo>
                  <a:pt x="211610" y="206655"/>
                </a:lnTo>
                <a:lnTo>
                  <a:pt x="169646" y="145490"/>
                </a:lnTo>
                <a:lnTo>
                  <a:pt x="179189" y="131356"/>
                </a:lnTo>
                <a:lnTo>
                  <a:pt x="159949" y="131356"/>
                </a:lnTo>
                <a:lnTo>
                  <a:pt x="141666" y="104683"/>
                </a:lnTo>
                <a:close/>
              </a:path>
              <a:path w="375919" h="375920">
                <a:moveTo>
                  <a:pt x="122360" y="76517"/>
                </a:moveTo>
                <a:lnTo>
                  <a:pt x="28166" y="213458"/>
                </a:lnTo>
                <a:lnTo>
                  <a:pt x="47687" y="213458"/>
                </a:lnTo>
                <a:lnTo>
                  <a:pt x="122360" y="104683"/>
                </a:lnTo>
                <a:lnTo>
                  <a:pt x="141666" y="104683"/>
                </a:lnTo>
                <a:lnTo>
                  <a:pt x="122360" y="76517"/>
                </a:lnTo>
                <a:close/>
              </a:path>
              <a:path w="375919" h="375920">
                <a:moveTo>
                  <a:pt x="207582" y="117852"/>
                </a:moveTo>
                <a:lnTo>
                  <a:pt x="188308" y="117852"/>
                </a:lnTo>
                <a:lnTo>
                  <a:pt x="230242" y="179515"/>
                </a:lnTo>
                <a:lnTo>
                  <a:pt x="211610" y="206655"/>
                </a:lnTo>
                <a:lnTo>
                  <a:pt x="230942" y="206655"/>
                </a:lnTo>
                <a:lnTo>
                  <a:pt x="258794" y="166153"/>
                </a:lnTo>
                <a:lnTo>
                  <a:pt x="278110" y="166153"/>
                </a:lnTo>
                <a:lnTo>
                  <a:pt x="277602" y="165412"/>
                </a:lnTo>
                <a:lnTo>
                  <a:pt x="239939" y="165412"/>
                </a:lnTo>
                <a:lnTo>
                  <a:pt x="207582" y="117852"/>
                </a:lnTo>
                <a:close/>
              </a:path>
              <a:path w="375919" h="375920">
                <a:moveTo>
                  <a:pt x="258794" y="137956"/>
                </a:moveTo>
                <a:lnTo>
                  <a:pt x="239939" y="165412"/>
                </a:lnTo>
                <a:lnTo>
                  <a:pt x="277602" y="165412"/>
                </a:lnTo>
                <a:lnTo>
                  <a:pt x="258794" y="137956"/>
                </a:lnTo>
                <a:close/>
              </a:path>
              <a:path w="375919" h="375920">
                <a:moveTo>
                  <a:pt x="188267" y="89463"/>
                </a:moveTo>
                <a:lnTo>
                  <a:pt x="159949" y="131356"/>
                </a:lnTo>
                <a:lnTo>
                  <a:pt x="179189" y="131356"/>
                </a:lnTo>
                <a:lnTo>
                  <a:pt x="188308" y="117852"/>
                </a:lnTo>
                <a:lnTo>
                  <a:pt x="207582" y="117852"/>
                </a:lnTo>
                <a:lnTo>
                  <a:pt x="188267" y="89463"/>
                </a:lnTo>
                <a:close/>
              </a:path>
            </a:pathLst>
          </a:custGeom>
          <a:solidFill>
            <a:srgbClr val="817E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8063D0D7-2F61-4F98-A29D-7498D3D48E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00" y="374400"/>
            <a:ext cx="6480000" cy="10008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hinzufügen</a:t>
            </a:r>
            <a:endParaRPr lang="de-LI" dirty="0"/>
          </a:p>
        </p:txBody>
      </p:sp>
      <p:sp>
        <p:nvSpPr>
          <p:cNvPr id="20" name="Textplatzhalter 24">
            <a:extLst>
              <a:ext uri="{FF2B5EF4-FFF2-40B4-BE49-F238E27FC236}">
                <a16:creationId xmlns:a16="http://schemas.microsoft.com/office/drawing/2014/main" id="{1276C7A9-A7CC-4297-ACF1-779C877FDF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157119" y="0"/>
            <a:ext cx="92333" cy="10966450"/>
          </a:xfrm>
          <a:prstGeom prst="rect">
            <a:avLst/>
          </a:prstGeom>
        </p:spPr>
        <p:txBody>
          <a:bodyPr vert="vert270"/>
          <a:lstStyle>
            <a:lvl1pPr algn="ctr">
              <a:defRPr sz="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Bild </a:t>
            </a:r>
            <a:r>
              <a:rPr lang="de-DE" dirty="0" err="1"/>
              <a:t>Credit</a:t>
            </a:r>
            <a:r>
              <a:rPr lang="de-DE" dirty="0"/>
              <a:t> hinzufügen</a:t>
            </a:r>
            <a:endParaRPr lang="de-LI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27D217C-A737-4BF8-9D08-867859DF25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800" y="9591250"/>
            <a:ext cx="5400000" cy="1000799"/>
          </a:xfrm>
          <a:prstGeom prst="rect">
            <a:avLst/>
          </a:prstGeom>
        </p:spPr>
        <p:txBody>
          <a:bodyPr anchor="b" anchorCtr="0"/>
          <a:lstStyle>
            <a:lvl1pPr>
              <a:defRPr sz="3600">
                <a:solidFill>
                  <a:schemeClr val="bg1"/>
                </a:solidFill>
              </a:defRPr>
            </a:lvl1pPr>
            <a:lvl2pPr marL="1028700" indent="-571500">
              <a:buFont typeface="Arial" panose="020B0604020202020204" pitchFamily="34" charset="0"/>
              <a:buChar char="•"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Erste Ebene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CD5F714-EDA8-4BA8-8A90-06B1F35231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03263" y="0"/>
            <a:ext cx="6018212" cy="109664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3270043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feld und klein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380554E3-F949-4CFD-82EA-7D641B67E44E}"/>
              </a:ext>
            </a:extLst>
          </p:cNvPr>
          <p:cNvSpPr/>
          <p:nvPr userDrawn="1"/>
        </p:nvSpPr>
        <p:spPr>
          <a:xfrm>
            <a:off x="19433948" y="0"/>
            <a:ext cx="670150" cy="10966450"/>
          </a:xfrm>
          <a:custGeom>
            <a:avLst/>
            <a:gdLst/>
            <a:ahLst/>
            <a:cxnLst/>
            <a:rect l="l" t="t" r="r" b="b"/>
            <a:pathLst>
              <a:path w="14072869" h="10966450">
                <a:moveTo>
                  <a:pt x="0" y="10965871"/>
                </a:moveTo>
                <a:lnTo>
                  <a:pt x="14072869" y="10965871"/>
                </a:lnTo>
                <a:lnTo>
                  <a:pt x="14072869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F4F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E76ED854-77F9-4610-9904-555BE3526D05}"/>
              </a:ext>
            </a:extLst>
          </p:cNvPr>
          <p:cNvSpPr/>
          <p:nvPr userDrawn="1"/>
        </p:nvSpPr>
        <p:spPr>
          <a:xfrm>
            <a:off x="0" y="-170"/>
            <a:ext cx="13402944" cy="10966450"/>
          </a:xfrm>
          <a:custGeom>
            <a:avLst/>
            <a:gdLst/>
            <a:ahLst/>
            <a:cxnLst/>
            <a:rect l="l" t="t" r="r" b="b"/>
            <a:pathLst>
              <a:path w="13402944" h="10966450">
                <a:moveTo>
                  <a:pt x="0" y="10965871"/>
                </a:moveTo>
                <a:lnTo>
                  <a:pt x="13402732" y="10965871"/>
                </a:lnTo>
                <a:lnTo>
                  <a:pt x="13402732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4DBDE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22CFD28F-403F-4207-B366-BB53CFCC1F1D}"/>
              </a:ext>
            </a:extLst>
          </p:cNvPr>
          <p:cNvSpPr/>
          <p:nvPr userDrawn="1"/>
        </p:nvSpPr>
        <p:spPr>
          <a:xfrm>
            <a:off x="19588385" y="5295095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19" h="375920">
                <a:moveTo>
                  <a:pt x="66577" y="294829"/>
                </a:moveTo>
                <a:lnTo>
                  <a:pt x="79614" y="341337"/>
                </a:lnTo>
                <a:lnTo>
                  <a:pt x="148662" y="371584"/>
                </a:lnTo>
                <a:lnTo>
                  <a:pt x="187841" y="375682"/>
                </a:lnTo>
                <a:lnTo>
                  <a:pt x="237776" y="368972"/>
                </a:lnTo>
                <a:lnTo>
                  <a:pt x="282647" y="350036"/>
                </a:lnTo>
                <a:lnTo>
                  <a:pt x="283214" y="349598"/>
                </a:lnTo>
                <a:lnTo>
                  <a:pt x="187841" y="349598"/>
                </a:lnTo>
                <a:lnTo>
                  <a:pt x="152684" y="345760"/>
                </a:lnTo>
                <a:lnTo>
                  <a:pt x="120210" y="334801"/>
                </a:lnTo>
                <a:lnTo>
                  <a:pt x="91235" y="317548"/>
                </a:lnTo>
                <a:lnTo>
                  <a:pt x="66577" y="294829"/>
                </a:lnTo>
                <a:close/>
              </a:path>
              <a:path w="375919" h="375920">
                <a:moveTo>
                  <a:pt x="278110" y="166153"/>
                </a:moveTo>
                <a:lnTo>
                  <a:pt x="258794" y="166153"/>
                </a:lnTo>
                <a:lnTo>
                  <a:pt x="328519" y="267638"/>
                </a:lnTo>
                <a:lnTo>
                  <a:pt x="303285" y="301086"/>
                </a:lnTo>
                <a:lnTo>
                  <a:pt x="270364" y="326967"/>
                </a:lnTo>
                <a:lnTo>
                  <a:pt x="231351" y="343672"/>
                </a:lnTo>
                <a:lnTo>
                  <a:pt x="187841" y="349598"/>
                </a:lnTo>
                <a:lnTo>
                  <a:pt x="283214" y="349598"/>
                </a:lnTo>
                <a:lnTo>
                  <a:pt x="320664" y="320664"/>
                </a:lnTo>
                <a:lnTo>
                  <a:pt x="350036" y="282647"/>
                </a:lnTo>
                <a:lnTo>
                  <a:pt x="363183" y="251494"/>
                </a:lnTo>
                <a:lnTo>
                  <a:pt x="336571" y="251494"/>
                </a:lnTo>
                <a:lnTo>
                  <a:pt x="278110" y="166153"/>
                </a:lnTo>
                <a:close/>
              </a:path>
              <a:path w="375919" h="375920">
                <a:moveTo>
                  <a:pt x="187841" y="0"/>
                </a:moveTo>
                <a:lnTo>
                  <a:pt x="137906" y="6710"/>
                </a:lnTo>
                <a:lnTo>
                  <a:pt x="93035" y="25646"/>
                </a:lnTo>
                <a:lnTo>
                  <a:pt x="55018" y="55018"/>
                </a:lnTo>
                <a:lnTo>
                  <a:pt x="25646" y="93035"/>
                </a:lnTo>
                <a:lnTo>
                  <a:pt x="6710" y="137906"/>
                </a:lnTo>
                <a:lnTo>
                  <a:pt x="0" y="187841"/>
                </a:lnTo>
                <a:lnTo>
                  <a:pt x="982" y="207157"/>
                </a:lnTo>
                <a:lnTo>
                  <a:pt x="3848" y="225851"/>
                </a:lnTo>
                <a:lnTo>
                  <a:pt x="8515" y="243921"/>
                </a:lnTo>
                <a:lnTo>
                  <a:pt x="14885" y="261241"/>
                </a:lnTo>
                <a:lnTo>
                  <a:pt x="47687" y="213458"/>
                </a:lnTo>
                <a:lnTo>
                  <a:pt x="28166" y="213458"/>
                </a:lnTo>
                <a:lnTo>
                  <a:pt x="27279" y="207157"/>
                </a:lnTo>
                <a:lnTo>
                  <a:pt x="26626" y="200787"/>
                </a:lnTo>
                <a:lnTo>
                  <a:pt x="26222" y="194348"/>
                </a:lnTo>
                <a:lnTo>
                  <a:pt x="26084" y="187841"/>
                </a:lnTo>
                <a:lnTo>
                  <a:pt x="31862" y="144841"/>
                </a:lnTo>
                <a:lnTo>
                  <a:pt x="48170" y="106201"/>
                </a:lnTo>
                <a:lnTo>
                  <a:pt x="73463" y="73463"/>
                </a:lnTo>
                <a:lnTo>
                  <a:pt x="106201" y="48170"/>
                </a:lnTo>
                <a:lnTo>
                  <a:pt x="144841" y="31862"/>
                </a:lnTo>
                <a:lnTo>
                  <a:pt x="187841" y="26084"/>
                </a:lnTo>
                <a:lnTo>
                  <a:pt x="283214" y="26084"/>
                </a:lnTo>
                <a:lnTo>
                  <a:pt x="282647" y="25646"/>
                </a:lnTo>
                <a:lnTo>
                  <a:pt x="237776" y="6710"/>
                </a:lnTo>
                <a:lnTo>
                  <a:pt x="187841" y="0"/>
                </a:lnTo>
                <a:close/>
              </a:path>
              <a:path w="375919" h="375920">
                <a:moveTo>
                  <a:pt x="283214" y="26084"/>
                </a:moveTo>
                <a:lnTo>
                  <a:pt x="187841" y="26084"/>
                </a:lnTo>
                <a:lnTo>
                  <a:pt x="230841" y="31862"/>
                </a:lnTo>
                <a:lnTo>
                  <a:pt x="269481" y="48170"/>
                </a:lnTo>
                <a:lnTo>
                  <a:pt x="302218" y="73463"/>
                </a:lnTo>
                <a:lnTo>
                  <a:pt x="327512" y="106201"/>
                </a:lnTo>
                <a:lnTo>
                  <a:pt x="343819" y="144841"/>
                </a:lnTo>
                <a:lnTo>
                  <a:pt x="349598" y="187841"/>
                </a:lnTo>
                <a:lnTo>
                  <a:pt x="348739" y="204575"/>
                </a:lnTo>
                <a:lnTo>
                  <a:pt x="346222" y="220817"/>
                </a:lnTo>
                <a:lnTo>
                  <a:pt x="342136" y="236485"/>
                </a:lnTo>
                <a:lnTo>
                  <a:pt x="336571" y="251494"/>
                </a:lnTo>
                <a:lnTo>
                  <a:pt x="363183" y="251494"/>
                </a:lnTo>
                <a:lnTo>
                  <a:pt x="368972" y="237776"/>
                </a:lnTo>
                <a:lnTo>
                  <a:pt x="375682" y="187841"/>
                </a:lnTo>
                <a:lnTo>
                  <a:pt x="368972" y="137906"/>
                </a:lnTo>
                <a:lnTo>
                  <a:pt x="350036" y="93035"/>
                </a:lnTo>
                <a:lnTo>
                  <a:pt x="320664" y="55018"/>
                </a:lnTo>
                <a:lnTo>
                  <a:pt x="283214" y="26084"/>
                </a:lnTo>
                <a:close/>
              </a:path>
              <a:path w="375919" h="375920">
                <a:moveTo>
                  <a:pt x="141666" y="104683"/>
                </a:moveTo>
                <a:lnTo>
                  <a:pt x="122360" y="104683"/>
                </a:lnTo>
                <a:lnTo>
                  <a:pt x="211580" y="234811"/>
                </a:lnTo>
                <a:lnTo>
                  <a:pt x="230942" y="206655"/>
                </a:lnTo>
                <a:lnTo>
                  <a:pt x="211610" y="206655"/>
                </a:lnTo>
                <a:lnTo>
                  <a:pt x="169646" y="145490"/>
                </a:lnTo>
                <a:lnTo>
                  <a:pt x="179189" y="131356"/>
                </a:lnTo>
                <a:lnTo>
                  <a:pt x="159949" y="131356"/>
                </a:lnTo>
                <a:lnTo>
                  <a:pt x="141666" y="104683"/>
                </a:lnTo>
                <a:close/>
              </a:path>
              <a:path w="375919" h="375920">
                <a:moveTo>
                  <a:pt x="122360" y="76517"/>
                </a:moveTo>
                <a:lnTo>
                  <a:pt x="28166" y="213458"/>
                </a:lnTo>
                <a:lnTo>
                  <a:pt x="47687" y="213458"/>
                </a:lnTo>
                <a:lnTo>
                  <a:pt x="122360" y="104683"/>
                </a:lnTo>
                <a:lnTo>
                  <a:pt x="141666" y="104683"/>
                </a:lnTo>
                <a:lnTo>
                  <a:pt x="122360" y="76517"/>
                </a:lnTo>
                <a:close/>
              </a:path>
              <a:path w="375919" h="375920">
                <a:moveTo>
                  <a:pt x="207582" y="117852"/>
                </a:moveTo>
                <a:lnTo>
                  <a:pt x="188308" y="117852"/>
                </a:lnTo>
                <a:lnTo>
                  <a:pt x="230242" y="179515"/>
                </a:lnTo>
                <a:lnTo>
                  <a:pt x="211610" y="206655"/>
                </a:lnTo>
                <a:lnTo>
                  <a:pt x="230942" y="206655"/>
                </a:lnTo>
                <a:lnTo>
                  <a:pt x="258794" y="166153"/>
                </a:lnTo>
                <a:lnTo>
                  <a:pt x="278110" y="166153"/>
                </a:lnTo>
                <a:lnTo>
                  <a:pt x="277602" y="165412"/>
                </a:lnTo>
                <a:lnTo>
                  <a:pt x="239939" y="165412"/>
                </a:lnTo>
                <a:lnTo>
                  <a:pt x="207582" y="117852"/>
                </a:lnTo>
                <a:close/>
              </a:path>
              <a:path w="375919" h="375920">
                <a:moveTo>
                  <a:pt x="258794" y="137956"/>
                </a:moveTo>
                <a:lnTo>
                  <a:pt x="239939" y="165412"/>
                </a:lnTo>
                <a:lnTo>
                  <a:pt x="277602" y="165412"/>
                </a:lnTo>
                <a:lnTo>
                  <a:pt x="258794" y="137956"/>
                </a:lnTo>
                <a:close/>
              </a:path>
              <a:path w="375919" h="375920">
                <a:moveTo>
                  <a:pt x="188267" y="89463"/>
                </a:moveTo>
                <a:lnTo>
                  <a:pt x="159949" y="131356"/>
                </a:lnTo>
                <a:lnTo>
                  <a:pt x="179189" y="131356"/>
                </a:lnTo>
                <a:lnTo>
                  <a:pt x="188308" y="117852"/>
                </a:lnTo>
                <a:lnTo>
                  <a:pt x="207582" y="117852"/>
                </a:lnTo>
                <a:lnTo>
                  <a:pt x="188267" y="89463"/>
                </a:lnTo>
                <a:close/>
              </a:path>
            </a:pathLst>
          </a:custGeom>
          <a:solidFill>
            <a:srgbClr val="817E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platzhalter 24">
            <a:extLst>
              <a:ext uri="{FF2B5EF4-FFF2-40B4-BE49-F238E27FC236}">
                <a16:creationId xmlns:a16="http://schemas.microsoft.com/office/drawing/2014/main" id="{1276C7A9-A7CC-4297-ACF1-779C877FDF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157119" y="0"/>
            <a:ext cx="92333" cy="10966450"/>
          </a:xfrm>
        </p:spPr>
        <p:txBody>
          <a:bodyPr vert="vert270"/>
          <a:lstStyle>
            <a:lvl1pPr algn="ctr">
              <a:defRPr sz="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Bild </a:t>
            </a:r>
            <a:r>
              <a:rPr lang="de-DE" dirty="0" err="1"/>
              <a:t>Credit</a:t>
            </a:r>
            <a:r>
              <a:rPr lang="de-DE" dirty="0"/>
              <a:t> hinzufügen</a:t>
            </a:r>
            <a:endParaRPr lang="de-LI" dirty="0"/>
          </a:p>
        </p:txBody>
      </p:sp>
      <p:sp>
        <p:nvSpPr>
          <p:cNvPr id="9" name="Titel 13">
            <a:extLst>
              <a:ext uri="{FF2B5EF4-FFF2-40B4-BE49-F238E27FC236}">
                <a16:creationId xmlns:a16="http://schemas.microsoft.com/office/drawing/2014/main" id="{2A5B2735-9F27-4665-9FDC-53E6855647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00" y="374400"/>
            <a:ext cx="6480000" cy="10008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hinzufügen</a:t>
            </a:r>
            <a:endParaRPr lang="de-LI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5869A99D-D9CF-467E-AB71-E3F8951FE2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800" y="9591250"/>
            <a:ext cx="5400000" cy="1000799"/>
          </a:xfrm>
        </p:spPr>
        <p:txBody>
          <a:bodyPr anchor="b" anchorCtr="0"/>
          <a:lstStyle>
            <a:lvl1pPr>
              <a:defRPr sz="3600">
                <a:solidFill>
                  <a:schemeClr val="bg1"/>
                </a:solidFill>
              </a:defRPr>
            </a:lvl1pPr>
            <a:lvl2pPr marL="1028700" indent="-571500">
              <a:buFont typeface="Arial" panose="020B0604020202020204" pitchFamily="34" charset="0"/>
              <a:buChar char="•"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Erste Ebene</a:t>
            </a:r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FF404C24-172B-471B-A98E-00B7273534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03263" y="0"/>
            <a:ext cx="6018212" cy="10966450"/>
          </a:xfrm>
        </p:spPr>
        <p:txBody>
          <a:bodyPr/>
          <a:lstStyle/>
          <a:p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3734994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mittig, Bild dah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E8E40C18-3C42-4F4E-B514-42FB34BA4A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9419860" cy="10966449"/>
          </a:xfrm>
          <a:custGeom>
            <a:avLst/>
            <a:gdLst>
              <a:gd name="connsiteX0" fmla="*/ 13405629 w 19419860"/>
              <a:gd name="connsiteY0" fmla="*/ 0 h 10966449"/>
              <a:gd name="connsiteX1" fmla="*/ 19419860 w 19419860"/>
              <a:gd name="connsiteY1" fmla="*/ 0 h 10966449"/>
              <a:gd name="connsiteX2" fmla="*/ 19419860 w 19419860"/>
              <a:gd name="connsiteY2" fmla="*/ 10966449 h 10966449"/>
              <a:gd name="connsiteX3" fmla="*/ 13405629 w 19419860"/>
              <a:gd name="connsiteY3" fmla="*/ 10966449 h 10966449"/>
              <a:gd name="connsiteX4" fmla="*/ 0 w 19419860"/>
              <a:gd name="connsiteY4" fmla="*/ 0 h 10966449"/>
              <a:gd name="connsiteX5" fmla="*/ 6030739 w 19419860"/>
              <a:gd name="connsiteY5" fmla="*/ 0 h 10966449"/>
              <a:gd name="connsiteX6" fmla="*/ 6030739 w 19419860"/>
              <a:gd name="connsiteY6" fmla="*/ 10966449 h 10966449"/>
              <a:gd name="connsiteX7" fmla="*/ 0 w 19419860"/>
              <a:gd name="connsiteY7" fmla="*/ 10966449 h 1096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19860" h="10966449">
                <a:moveTo>
                  <a:pt x="13405629" y="0"/>
                </a:moveTo>
                <a:lnTo>
                  <a:pt x="19419860" y="0"/>
                </a:lnTo>
                <a:lnTo>
                  <a:pt x="19419860" y="10966449"/>
                </a:lnTo>
                <a:lnTo>
                  <a:pt x="13405629" y="10966449"/>
                </a:lnTo>
                <a:close/>
                <a:moveTo>
                  <a:pt x="0" y="0"/>
                </a:moveTo>
                <a:lnTo>
                  <a:pt x="6030739" y="0"/>
                </a:lnTo>
                <a:lnTo>
                  <a:pt x="6030739" y="10966449"/>
                </a:lnTo>
                <a:lnTo>
                  <a:pt x="0" y="109664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800" b="0" i="1"/>
            </a:lvl1pPr>
          </a:lstStyle>
          <a:p>
            <a:endParaRPr lang="de-LI" dirty="0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B3F5D34B-C3D9-4782-91CB-E1B08EC15A5A}"/>
              </a:ext>
            </a:extLst>
          </p:cNvPr>
          <p:cNvSpPr/>
          <p:nvPr userDrawn="1"/>
        </p:nvSpPr>
        <p:spPr>
          <a:xfrm>
            <a:off x="19433948" y="0"/>
            <a:ext cx="670150" cy="10966450"/>
          </a:xfrm>
          <a:custGeom>
            <a:avLst/>
            <a:gdLst/>
            <a:ahLst/>
            <a:cxnLst/>
            <a:rect l="l" t="t" r="r" b="b"/>
            <a:pathLst>
              <a:path w="14072869" h="10966450">
                <a:moveTo>
                  <a:pt x="0" y="10965871"/>
                </a:moveTo>
                <a:lnTo>
                  <a:pt x="14072869" y="10965871"/>
                </a:lnTo>
                <a:lnTo>
                  <a:pt x="14072869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F4F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73C12FEB-371C-49C4-A0C8-214056E3C98A}"/>
              </a:ext>
            </a:extLst>
          </p:cNvPr>
          <p:cNvSpPr txBox="1"/>
          <p:nvPr userDrawn="1"/>
        </p:nvSpPr>
        <p:spPr>
          <a:xfrm>
            <a:off x="19266896" y="-582"/>
            <a:ext cx="152965" cy="10967031"/>
          </a:xfrm>
          <a:prstGeom prst="rect">
            <a:avLst/>
          </a:prstGeom>
        </p:spPr>
        <p:txBody>
          <a:bodyPr vert="vert270" wrap="square" lIns="0" tIns="14604" rIns="0" bIns="0" rtlCol="0"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sz="600" spc="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Bild: </a:t>
            </a:r>
            <a:r>
              <a:rPr lang="de-LI" sz="600" spc="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LI" sz="600" spc="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einz Heiss/Zeitenspiegel</a:t>
            </a:r>
            <a:endParaRPr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BEFA839-1A2A-475B-9AE3-8A29E1578BBC}"/>
              </a:ext>
            </a:extLst>
          </p:cNvPr>
          <p:cNvSpPr/>
          <p:nvPr userDrawn="1"/>
        </p:nvSpPr>
        <p:spPr>
          <a:xfrm>
            <a:off x="19588385" y="5295095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19" h="375920">
                <a:moveTo>
                  <a:pt x="66577" y="294829"/>
                </a:moveTo>
                <a:lnTo>
                  <a:pt x="79614" y="341337"/>
                </a:lnTo>
                <a:lnTo>
                  <a:pt x="148662" y="371584"/>
                </a:lnTo>
                <a:lnTo>
                  <a:pt x="187841" y="375682"/>
                </a:lnTo>
                <a:lnTo>
                  <a:pt x="237776" y="368972"/>
                </a:lnTo>
                <a:lnTo>
                  <a:pt x="282647" y="350036"/>
                </a:lnTo>
                <a:lnTo>
                  <a:pt x="283214" y="349598"/>
                </a:lnTo>
                <a:lnTo>
                  <a:pt x="187841" y="349598"/>
                </a:lnTo>
                <a:lnTo>
                  <a:pt x="152684" y="345760"/>
                </a:lnTo>
                <a:lnTo>
                  <a:pt x="120210" y="334801"/>
                </a:lnTo>
                <a:lnTo>
                  <a:pt x="91235" y="317548"/>
                </a:lnTo>
                <a:lnTo>
                  <a:pt x="66577" y="294829"/>
                </a:lnTo>
                <a:close/>
              </a:path>
              <a:path w="375919" h="375920">
                <a:moveTo>
                  <a:pt x="278110" y="166153"/>
                </a:moveTo>
                <a:lnTo>
                  <a:pt x="258794" y="166153"/>
                </a:lnTo>
                <a:lnTo>
                  <a:pt x="328519" y="267638"/>
                </a:lnTo>
                <a:lnTo>
                  <a:pt x="303285" y="301086"/>
                </a:lnTo>
                <a:lnTo>
                  <a:pt x="270364" y="326967"/>
                </a:lnTo>
                <a:lnTo>
                  <a:pt x="231351" y="343672"/>
                </a:lnTo>
                <a:lnTo>
                  <a:pt x="187841" y="349598"/>
                </a:lnTo>
                <a:lnTo>
                  <a:pt x="283214" y="349598"/>
                </a:lnTo>
                <a:lnTo>
                  <a:pt x="320664" y="320664"/>
                </a:lnTo>
                <a:lnTo>
                  <a:pt x="350036" y="282647"/>
                </a:lnTo>
                <a:lnTo>
                  <a:pt x="363183" y="251494"/>
                </a:lnTo>
                <a:lnTo>
                  <a:pt x="336571" y="251494"/>
                </a:lnTo>
                <a:lnTo>
                  <a:pt x="278110" y="166153"/>
                </a:lnTo>
                <a:close/>
              </a:path>
              <a:path w="375919" h="375920">
                <a:moveTo>
                  <a:pt x="187841" y="0"/>
                </a:moveTo>
                <a:lnTo>
                  <a:pt x="137906" y="6710"/>
                </a:lnTo>
                <a:lnTo>
                  <a:pt x="93035" y="25646"/>
                </a:lnTo>
                <a:lnTo>
                  <a:pt x="55018" y="55018"/>
                </a:lnTo>
                <a:lnTo>
                  <a:pt x="25646" y="93035"/>
                </a:lnTo>
                <a:lnTo>
                  <a:pt x="6710" y="137906"/>
                </a:lnTo>
                <a:lnTo>
                  <a:pt x="0" y="187841"/>
                </a:lnTo>
                <a:lnTo>
                  <a:pt x="982" y="207157"/>
                </a:lnTo>
                <a:lnTo>
                  <a:pt x="3848" y="225851"/>
                </a:lnTo>
                <a:lnTo>
                  <a:pt x="8515" y="243921"/>
                </a:lnTo>
                <a:lnTo>
                  <a:pt x="14885" y="261241"/>
                </a:lnTo>
                <a:lnTo>
                  <a:pt x="47687" y="213458"/>
                </a:lnTo>
                <a:lnTo>
                  <a:pt x="28166" y="213458"/>
                </a:lnTo>
                <a:lnTo>
                  <a:pt x="27279" y="207157"/>
                </a:lnTo>
                <a:lnTo>
                  <a:pt x="26626" y="200787"/>
                </a:lnTo>
                <a:lnTo>
                  <a:pt x="26222" y="194348"/>
                </a:lnTo>
                <a:lnTo>
                  <a:pt x="26084" y="187841"/>
                </a:lnTo>
                <a:lnTo>
                  <a:pt x="31862" y="144841"/>
                </a:lnTo>
                <a:lnTo>
                  <a:pt x="48170" y="106201"/>
                </a:lnTo>
                <a:lnTo>
                  <a:pt x="73463" y="73463"/>
                </a:lnTo>
                <a:lnTo>
                  <a:pt x="106201" y="48170"/>
                </a:lnTo>
                <a:lnTo>
                  <a:pt x="144841" y="31862"/>
                </a:lnTo>
                <a:lnTo>
                  <a:pt x="187841" y="26084"/>
                </a:lnTo>
                <a:lnTo>
                  <a:pt x="283214" y="26084"/>
                </a:lnTo>
                <a:lnTo>
                  <a:pt x="282647" y="25646"/>
                </a:lnTo>
                <a:lnTo>
                  <a:pt x="237776" y="6710"/>
                </a:lnTo>
                <a:lnTo>
                  <a:pt x="187841" y="0"/>
                </a:lnTo>
                <a:close/>
              </a:path>
              <a:path w="375919" h="375920">
                <a:moveTo>
                  <a:pt x="283214" y="26084"/>
                </a:moveTo>
                <a:lnTo>
                  <a:pt x="187841" y="26084"/>
                </a:lnTo>
                <a:lnTo>
                  <a:pt x="230841" y="31862"/>
                </a:lnTo>
                <a:lnTo>
                  <a:pt x="269481" y="48170"/>
                </a:lnTo>
                <a:lnTo>
                  <a:pt x="302218" y="73463"/>
                </a:lnTo>
                <a:lnTo>
                  <a:pt x="327512" y="106201"/>
                </a:lnTo>
                <a:lnTo>
                  <a:pt x="343819" y="144841"/>
                </a:lnTo>
                <a:lnTo>
                  <a:pt x="349598" y="187841"/>
                </a:lnTo>
                <a:lnTo>
                  <a:pt x="348739" y="204575"/>
                </a:lnTo>
                <a:lnTo>
                  <a:pt x="346222" y="220817"/>
                </a:lnTo>
                <a:lnTo>
                  <a:pt x="342136" y="236485"/>
                </a:lnTo>
                <a:lnTo>
                  <a:pt x="336571" y="251494"/>
                </a:lnTo>
                <a:lnTo>
                  <a:pt x="363183" y="251494"/>
                </a:lnTo>
                <a:lnTo>
                  <a:pt x="368972" y="237776"/>
                </a:lnTo>
                <a:lnTo>
                  <a:pt x="375682" y="187841"/>
                </a:lnTo>
                <a:lnTo>
                  <a:pt x="368972" y="137906"/>
                </a:lnTo>
                <a:lnTo>
                  <a:pt x="350036" y="93035"/>
                </a:lnTo>
                <a:lnTo>
                  <a:pt x="320664" y="55018"/>
                </a:lnTo>
                <a:lnTo>
                  <a:pt x="283214" y="26084"/>
                </a:lnTo>
                <a:close/>
              </a:path>
              <a:path w="375919" h="375920">
                <a:moveTo>
                  <a:pt x="141666" y="104683"/>
                </a:moveTo>
                <a:lnTo>
                  <a:pt x="122360" y="104683"/>
                </a:lnTo>
                <a:lnTo>
                  <a:pt x="211580" y="234811"/>
                </a:lnTo>
                <a:lnTo>
                  <a:pt x="230942" y="206655"/>
                </a:lnTo>
                <a:lnTo>
                  <a:pt x="211610" y="206655"/>
                </a:lnTo>
                <a:lnTo>
                  <a:pt x="169646" y="145490"/>
                </a:lnTo>
                <a:lnTo>
                  <a:pt x="179189" y="131356"/>
                </a:lnTo>
                <a:lnTo>
                  <a:pt x="159949" y="131356"/>
                </a:lnTo>
                <a:lnTo>
                  <a:pt x="141666" y="104683"/>
                </a:lnTo>
                <a:close/>
              </a:path>
              <a:path w="375919" h="375920">
                <a:moveTo>
                  <a:pt x="122360" y="76517"/>
                </a:moveTo>
                <a:lnTo>
                  <a:pt x="28166" y="213458"/>
                </a:lnTo>
                <a:lnTo>
                  <a:pt x="47687" y="213458"/>
                </a:lnTo>
                <a:lnTo>
                  <a:pt x="122360" y="104683"/>
                </a:lnTo>
                <a:lnTo>
                  <a:pt x="141666" y="104683"/>
                </a:lnTo>
                <a:lnTo>
                  <a:pt x="122360" y="76517"/>
                </a:lnTo>
                <a:close/>
              </a:path>
              <a:path w="375919" h="375920">
                <a:moveTo>
                  <a:pt x="207582" y="117852"/>
                </a:moveTo>
                <a:lnTo>
                  <a:pt x="188308" y="117852"/>
                </a:lnTo>
                <a:lnTo>
                  <a:pt x="230242" y="179515"/>
                </a:lnTo>
                <a:lnTo>
                  <a:pt x="211610" y="206655"/>
                </a:lnTo>
                <a:lnTo>
                  <a:pt x="230942" y="206655"/>
                </a:lnTo>
                <a:lnTo>
                  <a:pt x="258794" y="166153"/>
                </a:lnTo>
                <a:lnTo>
                  <a:pt x="278110" y="166153"/>
                </a:lnTo>
                <a:lnTo>
                  <a:pt x="277602" y="165412"/>
                </a:lnTo>
                <a:lnTo>
                  <a:pt x="239939" y="165412"/>
                </a:lnTo>
                <a:lnTo>
                  <a:pt x="207582" y="117852"/>
                </a:lnTo>
                <a:close/>
              </a:path>
              <a:path w="375919" h="375920">
                <a:moveTo>
                  <a:pt x="258794" y="137956"/>
                </a:moveTo>
                <a:lnTo>
                  <a:pt x="239939" y="165412"/>
                </a:lnTo>
                <a:lnTo>
                  <a:pt x="277602" y="165412"/>
                </a:lnTo>
                <a:lnTo>
                  <a:pt x="258794" y="137956"/>
                </a:lnTo>
                <a:close/>
              </a:path>
              <a:path w="375919" h="375920">
                <a:moveTo>
                  <a:pt x="188267" y="89463"/>
                </a:moveTo>
                <a:lnTo>
                  <a:pt x="159949" y="131356"/>
                </a:lnTo>
                <a:lnTo>
                  <a:pt x="179189" y="131356"/>
                </a:lnTo>
                <a:lnTo>
                  <a:pt x="188308" y="117852"/>
                </a:lnTo>
                <a:lnTo>
                  <a:pt x="207582" y="117852"/>
                </a:lnTo>
                <a:lnTo>
                  <a:pt x="188267" y="89463"/>
                </a:lnTo>
                <a:close/>
              </a:path>
            </a:pathLst>
          </a:custGeom>
          <a:solidFill>
            <a:srgbClr val="817E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AB47E1C0-F890-4FFC-9C94-3474C4BC7722}"/>
              </a:ext>
            </a:extLst>
          </p:cNvPr>
          <p:cNvSpPr/>
          <p:nvPr userDrawn="1"/>
        </p:nvSpPr>
        <p:spPr>
          <a:xfrm>
            <a:off x="6031229" y="0"/>
            <a:ext cx="7374890" cy="10966450"/>
          </a:xfrm>
          <a:custGeom>
            <a:avLst/>
            <a:gdLst/>
            <a:ahLst/>
            <a:cxnLst/>
            <a:rect l="l" t="t" r="r" b="b"/>
            <a:pathLst>
              <a:path w="7374890" h="10966450">
                <a:moveTo>
                  <a:pt x="0" y="10965871"/>
                </a:moveTo>
                <a:lnTo>
                  <a:pt x="7374335" y="10965871"/>
                </a:lnTo>
                <a:lnTo>
                  <a:pt x="7374335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4DBDE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7BE6FEA5-A3F6-4D35-B4A5-BCA62E0C08E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500118" y="2841687"/>
            <a:ext cx="642366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>
              <a:defRPr/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pc="-135" dirty="0"/>
              <a:t>Titel hinzufügen</a:t>
            </a:r>
            <a:endParaRPr spc="-120" dirty="0"/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E941775E-22B8-47D7-9413-EE737479B8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33448" y="4478959"/>
            <a:ext cx="5400000" cy="1107996"/>
          </a:xfrm>
          <a:prstGeom prst="rect">
            <a:avLst/>
          </a:prstGeom>
        </p:spPr>
        <p:txBody>
          <a:bodyPr anchor="t" anchorCtr="0"/>
          <a:lstStyle>
            <a:lvl1pPr algn="ctr">
              <a:defRPr sz="3600">
                <a:solidFill>
                  <a:schemeClr val="bg1"/>
                </a:solidFill>
              </a:defRPr>
            </a:lvl1pPr>
            <a:lvl2pPr marL="1028700" indent="-571500" algn="l">
              <a:buFont typeface="Arial" panose="020B0604020202020204" pitchFamily="34" charset="0"/>
              <a:buChar char="•"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Erste Ebene</a:t>
            </a:r>
          </a:p>
        </p:txBody>
      </p:sp>
    </p:spTree>
    <p:extLst>
      <p:ext uri="{BB962C8B-B14F-4D97-AF65-F5344CB8AC3E}">
        <p14:creationId xmlns:p14="http://schemas.microsoft.com/office/powerpoint/2010/main" val="1759812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nur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0" y="0"/>
            <a:ext cx="3175" cy="10966450"/>
          </a:xfrm>
          <a:custGeom>
            <a:avLst/>
            <a:gdLst/>
            <a:ahLst/>
            <a:cxnLst/>
            <a:rect l="l" t="t" r="r" b="b"/>
            <a:pathLst>
              <a:path w="3175" h="10966450">
                <a:moveTo>
                  <a:pt x="0" y="10965871"/>
                </a:moveTo>
                <a:lnTo>
                  <a:pt x="2832" y="10965871"/>
                </a:lnTo>
                <a:lnTo>
                  <a:pt x="2832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F4F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1ADEEBC4-E9C6-4D6D-82C4-8ABA13773759}"/>
              </a:ext>
            </a:extLst>
          </p:cNvPr>
          <p:cNvSpPr/>
          <p:nvPr userDrawn="1"/>
        </p:nvSpPr>
        <p:spPr>
          <a:xfrm>
            <a:off x="0" y="0"/>
            <a:ext cx="19433948" cy="10966450"/>
          </a:xfrm>
          <a:custGeom>
            <a:avLst/>
            <a:gdLst/>
            <a:ahLst/>
            <a:cxnLst/>
            <a:rect l="l" t="t" r="r" b="b"/>
            <a:pathLst>
              <a:path w="20104100" h="10966450">
                <a:moveTo>
                  <a:pt x="0" y="10965871"/>
                </a:moveTo>
                <a:lnTo>
                  <a:pt x="20104098" y="10965871"/>
                </a:lnTo>
                <a:lnTo>
                  <a:pt x="20104098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4DBDE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B8291D89-3AED-4E5D-9F4F-94859116919B}"/>
              </a:ext>
            </a:extLst>
          </p:cNvPr>
          <p:cNvSpPr/>
          <p:nvPr userDrawn="1"/>
        </p:nvSpPr>
        <p:spPr>
          <a:xfrm>
            <a:off x="19433948" y="0"/>
            <a:ext cx="670150" cy="10966450"/>
          </a:xfrm>
          <a:custGeom>
            <a:avLst/>
            <a:gdLst/>
            <a:ahLst/>
            <a:cxnLst/>
            <a:rect l="l" t="t" r="r" b="b"/>
            <a:pathLst>
              <a:path w="14072869" h="10966450">
                <a:moveTo>
                  <a:pt x="0" y="10965871"/>
                </a:moveTo>
                <a:lnTo>
                  <a:pt x="14072869" y="10965871"/>
                </a:lnTo>
                <a:lnTo>
                  <a:pt x="14072869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F4F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3C2186A5-221D-4750-A7E5-B522DA38C03C}"/>
              </a:ext>
            </a:extLst>
          </p:cNvPr>
          <p:cNvSpPr/>
          <p:nvPr userDrawn="1"/>
        </p:nvSpPr>
        <p:spPr>
          <a:xfrm>
            <a:off x="19588385" y="5295095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19" h="375920">
                <a:moveTo>
                  <a:pt x="66577" y="294829"/>
                </a:moveTo>
                <a:lnTo>
                  <a:pt x="79614" y="341337"/>
                </a:lnTo>
                <a:lnTo>
                  <a:pt x="148662" y="371584"/>
                </a:lnTo>
                <a:lnTo>
                  <a:pt x="187841" y="375682"/>
                </a:lnTo>
                <a:lnTo>
                  <a:pt x="237776" y="368972"/>
                </a:lnTo>
                <a:lnTo>
                  <a:pt x="282647" y="350036"/>
                </a:lnTo>
                <a:lnTo>
                  <a:pt x="283214" y="349598"/>
                </a:lnTo>
                <a:lnTo>
                  <a:pt x="187841" y="349598"/>
                </a:lnTo>
                <a:lnTo>
                  <a:pt x="152684" y="345760"/>
                </a:lnTo>
                <a:lnTo>
                  <a:pt x="120210" y="334801"/>
                </a:lnTo>
                <a:lnTo>
                  <a:pt x="91235" y="317548"/>
                </a:lnTo>
                <a:lnTo>
                  <a:pt x="66577" y="294829"/>
                </a:lnTo>
                <a:close/>
              </a:path>
              <a:path w="375919" h="375920">
                <a:moveTo>
                  <a:pt x="278110" y="166153"/>
                </a:moveTo>
                <a:lnTo>
                  <a:pt x="258794" y="166153"/>
                </a:lnTo>
                <a:lnTo>
                  <a:pt x="328519" y="267638"/>
                </a:lnTo>
                <a:lnTo>
                  <a:pt x="303285" y="301086"/>
                </a:lnTo>
                <a:lnTo>
                  <a:pt x="270364" y="326967"/>
                </a:lnTo>
                <a:lnTo>
                  <a:pt x="231351" y="343672"/>
                </a:lnTo>
                <a:lnTo>
                  <a:pt x="187841" y="349598"/>
                </a:lnTo>
                <a:lnTo>
                  <a:pt x="283214" y="349598"/>
                </a:lnTo>
                <a:lnTo>
                  <a:pt x="320664" y="320664"/>
                </a:lnTo>
                <a:lnTo>
                  <a:pt x="350036" y="282647"/>
                </a:lnTo>
                <a:lnTo>
                  <a:pt x="363183" y="251494"/>
                </a:lnTo>
                <a:lnTo>
                  <a:pt x="336571" y="251494"/>
                </a:lnTo>
                <a:lnTo>
                  <a:pt x="278110" y="166153"/>
                </a:lnTo>
                <a:close/>
              </a:path>
              <a:path w="375919" h="375920">
                <a:moveTo>
                  <a:pt x="187841" y="0"/>
                </a:moveTo>
                <a:lnTo>
                  <a:pt x="137906" y="6710"/>
                </a:lnTo>
                <a:lnTo>
                  <a:pt x="93035" y="25646"/>
                </a:lnTo>
                <a:lnTo>
                  <a:pt x="55018" y="55018"/>
                </a:lnTo>
                <a:lnTo>
                  <a:pt x="25646" y="93035"/>
                </a:lnTo>
                <a:lnTo>
                  <a:pt x="6710" y="137906"/>
                </a:lnTo>
                <a:lnTo>
                  <a:pt x="0" y="187841"/>
                </a:lnTo>
                <a:lnTo>
                  <a:pt x="982" y="207157"/>
                </a:lnTo>
                <a:lnTo>
                  <a:pt x="3848" y="225851"/>
                </a:lnTo>
                <a:lnTo>
                  <a:pt x="8515" y="243921"/>
                </a:lnTo>
                <a:lnTo>
                  <a:pt x="14885" y="261241"/>
                </a:lnTo>
                <a:lnTo>
                  <a:pt x="47687" y="213458"/>
                </a:lnTo>
                <a:lnTo>
                  <a:pt x="28166" y="213458"/>
                </a:lnTo>
                <a:lnTo>
                  <a:pt x="27279" y="207157"/>
                </a:lnTo>
                <a:lnTo>
                  <a:pt x="26626" y="200787"/>
                </a:lnTo>
                <a:lnTo>
                  <a:pt x="26222" y="194348"/>
                </a:lnTo>
                <a:lnTo>
                  <a:pt x="26084" y="187841"/>
                </a:lnTo>
                <a:lnTo>
                  <a:pt x="31862" y="144841"/>
                </a:lnTo>
                <a:lnTo>
                  <a:pt x="48170" y="106201"/>
                </a:lnTo>
                <a:lnTo>
                  <a:pt x="73463" y="73463"/>
                </a:lnTo>
                <a:lnTo>
                  <a:pt x="106201" y="48170"/>
                </a:lnTo>
                <a:lnTo>
                  <a:pt x="144841" y="31862"/>
                </a:lnTo>
                <a:lnTo>
                  <a:pt x="187841" y="26084"/>
                </a:lnTo>
                <a:lnTo>
                  <a:pt x="283214" y="26084"/>
                </a:lnTo>
                <a:lnTo>
                  <a:pt x="282647" y="25646"/>
                </a:lnTo>
                <a:lnTo>
                  <a:pt x="237776" y="6710"/>
                </a:lnTo>
                <a:lnTo>
                  <a:pt x="187841" y="0"/>
                </a:lnTo>
                <a:close/>
              </a:path>
              <a:path w="375919" h="375920">
                <a:moveTo>
                  <a:pt x="283214" y="26084"/>
                </a:moveTo>
                <a:lnTo>
                  <a:pt x="187841" y="26084"/>
                </a:lnTo>
                <a:lnTo>
                  <a:pt x="230841" y="31862"/>
                </a:lnTo>
                <a:lnTo>
                  <a:pt x="269481" y="48170"/>
                </a:lnTo>
                <a:lnTo>
                  <a:pt x="302218" y="73463"/>
                </a:lnTo>
                <a:lnTo>
                  <a:pt x="327512" y="106201"/>
                </a:lnTo>
                <a:lnTo>
                  <a:pt x="343819" y="144841"/>
                </a:lnTo>
                <a:lnTo>
                  <a:pt x="349598" y="187841"/>
                </a:lnTo>
                <a:lnTo>
                  <a:pt x="348739" y="204575"/>
                </a:lnTo>
                <a:lnTo>
                  <a:pt x="346222" y="220817"/>
                </a:lnTo>
                <a:lnTo>
                  <a:pt x="342136" y="236485"/>
                </a:lnTo>
                <a:lnTo>
                  <a:pt x="336571" y="251494"/>
                </a:lnTo>
                <a:lnTo>
                  <a:pt x="363183" y="251494"/>
                </a:lnTo>
                <a:lnTo>
                  <a:pt x="368972" y="237776"/>
                </a:lnTo>
                <a:lnTo>
                  <a:pt x="375682" y="187841"/>
                </a:lnTo>
                <a:lnTo>
                  <a:pt x="368972" y="137906"/>
                </a:lnTo>
                <a:lnTo>
                  <a:pt x="350036" y="93035"/>
                </a:lnTo>
                <a:lnTo>
                  <a:pt x="320664" y="55018"/>
                </a:lnTo>
                <a:lnTo>
                  <a:pt x="283214" y="26084"/>
                </a:lnTo>
                <a:close/>
              </a:path>
              <a:path w="375919" h="375920">
                <a:moveTo>
                  <a:pt x="141666" y="104683"/>
                </a:moveTo>
                <a:lnTo>
                  <a:pt x="122360" y="104683"/>
                </a:lnTo>
                <a:lnTo>
                  <a:pt x="211580" y="234811"/>
                </a:lnTo>
                <a:lnTo>
                  <a:pt x="230942" y="206655"/>
                </a:lnTo>
                <a:lnTo>
                  <a:pt x="211610" y="206655"/>
                </a:lnTo>
                <a:lnTo>
                  <a:pt x="169646" y="145490"/>
                </a:lnTo>
                <a:lnTo>
                  <a:pt x="179189" y="131356"/>
                </a:lnTo>
                <a:lnTo>
                  <a:pt x="159949" y="131356"/>
                </a:lnTo>
                <a:lnTo>
                  <a:pt x="141666" y="104683"/>
                </a:lnTo>
                <a:close/>
              </a:path>
              <a:path w="375919" h="375920">
                <a:moveTo>
                  <a:pt x="122360" y="76517"/>
                </a:moveTo>
                <a:lnTo>
                  <a:pt x="28166" y="213458"/>
                </a:lnTo>
                <a:lnTo>
                  <a:pt x="47687" y="213458"/>
                </a:lnTo>
                <a:lnTo>
                  <a:pt x="122360" y="104683"/>
                </a:lnTo>
                <a:lnTo>
                  <a:pt x="141666" y="104683"/>
                </a:lnTo>
                <a:lnTo>
                  <a:pt x="122360" y="76517"/>
                </a:lnTo>
                <a:close/>
              </a:path>
              <a:path w="375919" h="375920">
                <a:moveTo>
                  <a:pt x="207582" y="117852"/>
                </a:moveTo>
                <a:lnTo>
                  <a:pt x="188308" y="117852"/>
                </a:lnTo>
                <a:lnTo>
                  <a:pt x="230242" y="179515"/>
                </a:lnTo>
                <a:lnTo>
                  <a:pt x="211610" y="206655"/>
                </a:lnTo>
                <a:lnTo>
                  <a:pt x="230942" y="206655"/>
                </a:lnTo>
                <a:lnTo>
                  <a:pt x="258794" y="166153"/>
                </a:lnTo>
                <a:lnTo>
                  <a:pt x="278110" y="166153"/>
                </a:lnTo>
                <a:lnTo>
                  <a:pt x="277602" y="165412"/>
                </a:lnTo>
                <a:lnTo>
                  <a:pt x="239939" y="165412"/>
                </a:lnTo>
                <a:lnTo>
                  <a:pt x="207582" y="117852"/>
                </a:lnTo>
                <a:close/>
              </a:path>
              <a:path w="375919" h="375920">
                <a:moveTo>
                  <a:pt x="258794" y="137956"/>
                </a:moveTo>
                <a:lnTo>
                  <a:pt x="239939" y="165412"/>
                </a:lnTo>
                <a:lnTo>
                  <a:pt x="277602" y="165412"/>
                </a:lnTo>
                <a:lnTo>
                  <a:pt x="258794" y="137956"/>
                </a:lnTo>
                <a:close/>
              </a:path>
              <a:path w="375919" h="375920">
                <a:moveTo>
                  <a:pt x="188267" y="89463"/>
                </a:moveTo>
                <a:lnTo>
                  <a:pt x="159949" y="131356"/>
                </a:lnTo>
                <a:lnTo>
                  <a:pt x="179189" y="131356"/>
                </a:lnTo>
                <a:lnTo>
                  <a:pt x="188308" y="117852"/>
                </a:lnTo>
                <a:lnTo>
                  <a:pt x="207582" y="117852"/>
                </a:lnTo>
                <a:lnTo>
                  <a:pt x="188267" y="89463"/>
                </a:lnTo>
                <a:close/>
              </a:path>
            </a:pathLst>
          </a:custGeom>
          <a:solidFill>
            <a:srgbClr val="817E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el 13">
            <a:extLst>
              <a:ext uri="{FF2B5EF4-FFF2-40B4-BE49-F238E27FC236}">
                <a16:creationId xmlns:a16="http://schemas.microsoft.com/office/drawing/2014/main" id="{6ED8B36C-20B1-4566-92C0-BA28FFAA3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799" y="374400"/>
            <a:ext cx="9390075" cy="10008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hinzufügen</a:t>
            </a:r>
            <a:endParaRPr lang="de-LI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4C62837F-05E3-4E65-BF77-D31A9F0ED1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799" y="2359026"/>
            <a:ext cx="17914947" cy="1107996"/>
          </a:xfrm>
          <a:prstGeom prst="rect">
            <a:avLst/>
          </a:prstGeom>
        </p:spPr>
        <p:txBody>
          <a:bodyPr anchor="t" anchorCtr="0"/>
          <a:lstStyle>
            <a:lvl1pPr>
              <a:defRPr sz="3600">
                <a:solidFill>
                  <a:schemeClr val="bg1"/>
                </a:solidFill>
              </a:defRPr>
            </a:lvl1pPr>
            <a:lvl2pPr marL="1028700" indent="-571500">
              <a:buFont typeface="Arial" panose="020B0604020202020204" pitchFamily="34" charset="0"/>
              <a:buChar char="•"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Erste Ebene</a:t>
            </a:r>
          </a:p>
        </p:txBody>
      </p:sp>
    </p:spTree>
    <p:extLst>
      <p:ext uri="{BB962C8B-B14F-4D97-AF65-F5344CB8AC3E}">
        <p14:creationId xmlns:p14="http://schemas.microsoft.com/office/powerpoint/2010/main" val="192909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ittig, Bild dah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E8E40C18-3C42-4F4E-B514-42FB34BA4A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9419860" cy="10966449"/>
          </a:xfrm>
          <a:custGeom>
            <a:avLst/>
            <a:gdLst>
              <a:gd name="connsiteX0" fmla="*/ 13405629 w 19419860"/>
              <a:gd name="connsiteY0" fmla="*/ 0 h 10966449"/>
              <a:gd name="connsiteX1" fmla="*/ 19419860 w 19419860"/>
              <a:gd name="connsiteY1" fmla="*/ 0 h 10966449"/>
              <a:gd name="connsiteX2" fmla="*/ 19419860 w 19419860"/>
              <a:gd name="connsiteY2" fmla="*/ 10966449 h 10966449"/>
              <a:gd name="connsiteX3" fmla="*/ 13405629 w 19419860"/>
              <a:gd name="connsiteY3" fmla="*/ 10966449 h 10966449"/>
              <a:gd name="connsiteX4" fmla="*/ 0 w 19419860"/>
              <a:gd name="connsiteY4" fmla="*/ 0 h 10966449"/>
              <a:gd name="connsiteX5" fmla="*/ 6030739 w 19419860"/>
              <a:gd name="connsiteY5" fmla="*/ 0 h 10966449"/>
              <a:gd name="connsiteX6" fmla="*/ 6030739 w 19419860"/>
              <a:gd name="connsiteY6" fmla="*/ 10966449 h 10966449"/>
              <a:gd name="connsiteX7" fmla="*/ 0 w 19419860"/>
              <a:gd name="connsiteY7" fmla="*/ 10966449 h 1096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19860" h="10966449">
                <a:moveTo>
                  <a:pt x="13405629" y="0"/>
                </a:moveTo>
                <a:lnTo>
                  <a:pt x="19419860" y="0"/>
                </a:lnTo>
                <a:lnTo>
                  <a:pt x="19419860" y="10966449"/>
                </a:lnTo>
                <a:lnTo>
                  <a:pt x="13405629" y="10966449"/>
                </a:lnTo>
                <a:close/>
                <a:moveTo>
                  <a:pt x="0" y="0"/>
                </a:moveTo>
                <a:lnTo>
                  <a:pt x="6030739" y="0"/>
                </a:lnTo>
                <a:lnTo>
                  <a:pt x="6030739" y="10966449"/>
                </a:lnTo>
                <a:lnTo>
                  <a:pt x="0" y="109664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800" b="0" i="1"/>
            </a:lvl1pPr>
          </a:lstStyle>
          <a:p>
            <a:r>
              <a:rPr lang="de-DE"/>
              <a:t>Bild durch Klicken auf Symbol hinzufügen</a:t>
            </a:r>
            <a:endParaRPr lang="de-LI" dirty="0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B3F5D34B-C3D9-4782-91CB-E1B08EC15A5A}"/>
              </a:ext>
            </a:extLst>
          </p:cNvPr>
          <p:cNvSpPr/>
          <p:nvPr userDrawn="1"/>
        </p:nvSpPr>
        <p:spPr>
          <a:xfrm>
            <a:off x="19433948" y="0"/>
            <a:ext cx="670150" cy="10966450"/>
          </a:xfrm>
          <a:custGeom>
            <a:avLst/>
            <a:gdLst/>
            <a:ahLst/>
            <a:cxnLst/>
            <a:rect l="l" t="t" r="r" b="b"/>
            <a:pathLst>
              <a:path w="14072869" h="10966450">
                <a:moveTo>
                  <a:pt x="0" y="10965871"/>
                </a:moveTo>
                <a:lnTo>
                  <a:pt x="14072869" y="10965871"/>
                </a:lnTo>
                <a:lnTo>
                  <a:pt x="14072869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F4F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73C12FEB-371C-49C4-A0C8-214056E3C98A}"/>
              </a:ext>
            </a:extLst>
          </p:cNvPr>
          <p:cNvSpPr txBox="1"/>
          <p:nvPr userDrawn="1"/>
        </p:nvSpPr>
        <p:spPr>
          <a:xfrm>
            <a:off x="19266896" y="-582"/>
            <a:ext cx="152965" cy="10967031"/>
          </a:xfrm>
          <a:prstGeom prst="rect">
            <a:avLst/>
          </a:prstGeom>
        </p:spPr>
        <p:txBody>
          <a:bodyPr vert="vert270" wrap="square" lIns="0" tIns="14604" rIns="0" bIns="0" rtlCol="0"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sz="600" spc="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Bild: </a:t>
            </a:r>
            <a:r>
              <a:rPr lang="de-LI" sz="600" spc="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LI" sz="600" spc="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einz Heiss/Zeitenspiegel</a:t>
            </a:r>
            <a:endParaRPr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BEFA839-1A2A-475B-9AE3-8A29E1578BBC}"/>
              </a:ext>
            </a:extLst>
          </p:cNvPr>
          <p:cNvSpPr/>
          <p:nvPr userDrawn="1"/>
        </p:nvSpPr>
        <p:spPr>
          <a:xfrm>
            <a:off x="19588385" y="5295095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19" h="375920">
                <a:moveTo>
                  <a:pt x="66577" y="294829"/>
                </a:moveTo>
                <a:lnTo>
                  <a:pt x="79614" y="341337"/>
                </a:lnTo>
                <a:lnTo>
                  <a:pt x="148662" y="371584"/>
                </a:lnTo>
                <a:lnTo>
                  <a:pt x="187841" y="375682"/>
                </a:lnTo>
                <a:lnTo>
                  <a:pt x="237776" y="368972"/>
                </a:lnTo>
                <a:lnTo>
                  <a:pt x="282647" y="350036"/>
                </a:lnTo>
                <a:lnTo>
                  <a:pt x="283214" y="349598"/>
                </a:lnTo>
                <a:lnTo>
                  <a:pt x="187841" y="349598"/>
                </a:lnTo>
                <a:lnTo>
                  <a:pt x="152684" y="345760"/>
                </a:lnTo>
                <a:lnTo>
                  <a:pt x="120210" y="334801"/>
                </a:lnTo>
                <a:lnTo>
                  <a:pt x="91235" y="317548"/>
                </a:lnTo>
                <a:lnTo>
                  <a:pt x="66577" y="294829"/>
                </a:lnTo>
                <a:close/>
              </a:path>
              <a:path w="375919" h="375920">
                <a:moveTo>
                  <a:pt x="278110" y="166153"/>
                </a:moveTo>
                <a:lnTo>
                  <a:pt x="258794" y="166153"/>
                </a:lnTo>
                <a:lnTo>
                  <a:pt x="328519" y="267638"/>
                </a:lnTo>
                <a:lnTo>
                  <a:pt x="303285" y="301086"/>
                </a:lnTo>
                <a:lnTo>
                  <a:pt x="270364" y="326967"/>
                </a:lnTo>
                <a:lnTo>
                  <a:pt x="231351" y="343672"/>
                </a:lnTo>
                <a:lnTo>
                  <a:pt x="187841" y="349598"/>
                </a:lnTo>
                <a:lnTo>
                  <a:pt x="283214" y="349598"/>
                </a:lnTo>
                <a:lnTo>
                  <a:pt x="320664" y="320664"/>
                </a:lnTo>
                <a:lnTo>
                  <a:pt x="350036" y="282647"/>
                </a:lnTo>
                <a:lnTo>
                  <a:pt x="363183" y="251494"/>
                </a:lnTo>
                <a:lnTo>
                  <a:pt x="336571" y="251494"/>
                </a:lnTo>
                <a:lnTo>
                  <a:pt x="278110" y="166153"/>
                </a:lnTo>
                <a:close/>
              </a:path>
              <a:path w="375919" h="375920">
                <a:moveTo>
                  <a:pt x="187841" y="0"/>
                </a:moveTo>
                <a:lnTo>
                  <a:pt x="137906" y="6710"/>
                </a:lnTo>
                <a:lnTo>
                  <a:pt x="93035" y="25646"/>
                </a:lnTo>
                <a:lnTo>
                  <a:pt x="55018" y="55018"/>
                </a:lnTo>
                <a:lnTo>
                  <a:pt x="25646" y="93035"/>
                </a:lnTo>
                <a:lnTo>
                  <a:pt x="6710" y="137906"/>
                </a:lnTo>
                <a:lnTo>
                  <a:pt x="0" y="187841"/>
                </a:lnTo>
                <a:lnTo>
                  <a:pt x="982" y="207157"/>
                </a:lnTo>
                <a:lnTo>
                  <a:pt x="3848" y="225851"/>
                </a:lnTo>
                <a:lnTo>
                  <a:pt x="8515" y="243921"/>
                </a:lnTo>
                <a:lnTo>
                  <a:pt x="14885" y="261241"/>
                </a:lnTo>
                <a:lnTo>
                  <a:pt x="47687" y="213458"/>
                </a:lnTo>
                <a:lnTo>
                  <a:pt x="28166" y="213458"/>
                </a:lnTo>
                <a:lnTo>
                  <a:pt x="27279" y="207157"/>
                </a:lnTo>
                <a:lnTo>
                  <a:pt x="26626" y="200787"/>
                </a:lnTo>
                <a:lnTo>
                  <a:pt x="26222" y="194348"/>
                </a:lnTo>
                <a:lnTo>
                  <a:pt x="26084" y="187841"/>
                </a:lnTo>
                <a:lnTo>
                  <a:pt x="31862" y="144841"/>
                </a:lnTo>
                <a:lnTo>
                  <a:pt x="48170" y="106201"/>
                </a:lnTo>
                <a:lnTo>
                  <a:pt x="73463" y="73463"/>
                </a:lnTo>
                <a:lnTo>
                  <a:pt x="106201" y="48170"/>
                </a:lnTo>
                <a:lnTo>
                  <a:pt x="144841" y="31862"/>
                </a:lnTo>
                <a:lnTo>
                  <a:pt x="187841" y="26084"/>
                </a:lnTo>
                <a:lnTo>
                  <a:pt x="283214" y="26084"/>
                </a:lnTo>
                <a:lnTo>
                  <a:pt x="282647" y="25646"/>
                </a:lnTo>
                <a:lnTo>
                  <a:pt x="237776" y="6710"/>
                </a:lnTo>
                <a:lnTo>
                  <a:pt x="187841" y="0"/>
                </a:lnTo>
                <a:close/>
              </a:path>
              <a:path w="375919" h="375920">
                <a:moveTo>
                  <a:pt x="283214" y="26084"/>
                </a:moveTo>
                <a:lnTo>
                  <a:pt x="187841" y="26084"/>
                </a:lnTo>
                <a:lnTo>
                  <a:pt x="230841" y="31862"/>
                </a:lnTo>
                <a:lnTo>
                  <a:pt x="269481" y="48170"/>
                </a:lnTo>
                <a:lnTo>
                  <a:pt x="302218" y="73463"/>
                </a:lnTo>
                <a:lnTo>
                  <a:pt x="327512" y="106201"/>
                </a:lnTo>
                <a:lnTo>
                  <a:pt x="343819" y="144841"/>
                </a:lnTo>
                <a:lnTo>
                  <a:pt x="349598" y="187841"/>
                </a:lnTo>
                <a:lnTo>
                  <a:pt x="348739" y="204575"/>
                </a:lnTo>
                <a:lnTo>
                  <a:pt x="346222" y="220817"/>
                </a:lnTo>
                <a:lnTo>
                  <a:pt x="342136" y="236485"/>
                </a:lnTo>
                <a:lnTo>
                  <a:pt x="336571" y="251494"/>
                </a:lnTo>
                <a:lnTo>
                  <a:pt x="363183" y="251494"/>
                </a:lnTo>
                <a:lnTo>
                  <a:pt x="368972" y="237776"/>
                </a:lnTo>
                <a:lnTo>
                  <a:pt x="375682" y="187841"/>
                </a:lnTo>
                <a:lnTo>
                  <a:pt x="368972" y="137906"/>
                </a:lnTo>
                <a:lnTo>
                  <a:pt x="350036" y="93035"/>
                </a:lnTo>
                <a:lnTo>
                  <a:pt x="320664" y="55018"/>
                </a:lnTo>
                <a:lnTo>
                  <a:pt x="283214" y="26084"/>
                </a:lnTo>
                <a:close/>
              </a:path>
              <a:path w="375919" h="375920">
                <a:moveTo>
                  <a:pt x="141666" y="104683"/>
                </a:moveTo>
                <a:lnTo>
                  <a:pt x="122360" y="104683"/>
                </a:lnTo>
                <a:lnTo>
                  <a:pt x="211580" y="234811"/>
                </a:lnTo>
                <a:lnTo>
                  <a:pt x="230942" y="206655"/>
                </a:lnTo>
                <a:lnTo>
                  <a:pt x="211610" y="206655"/>
                </a:lnTo>
                <a:lnTo>
                  <a:pt x="169646" y="145490"/>
                </a:lnTo>
                <a:lnTo>
                  <a:pt x="179189" y="131356"/>
                </a:lnTo>
                <a:lnTo>
                  <a:pt x="159949" y="131356"/>
                </a:lnTo>
                <a:lnTo>
                  <a:pt x="141666" y="104683"/>
                </a:lnTo>
                <a:close/>
              </a:path>
              <a:path w="375919" h="375920">
                <a:moveTo>
                  <a:pt x="122360" y="76517"/>
                </a:moveTo>
                <a:lnTo>
                  <a:pt x="28166" y="213458"/>
                </a:lnTo>
                <a:lnTo>
                  <a:pt x="47687" y="213458"/>
                </a:lnTo>
                <a:lnTo>
                  <a:pt x="122360" y="104683"/>
                </a:lnTo>
                <a:lnTo>
                  <a:pt x="141666" y="104683"/>
                </a:lnTo>
                <a:lnTo>
                  <a:pt x="122360" y="76517"/>
                </a:lnTo>
                <a:close/>
              </a:path>
              <a:path w="375919" h="375920">
                <a:moveTo>
                  <a:pt x="207582" y="117852"/>
                </a:moveTo>
                <a:lnTo>
                  <a:pt x="188308" y="117852"/>
                </a:lnTo>
                <a:lnTo>
                  <a:pt x="230242" y="179515"/>
                </a:lnTo>
                <a:lnTo>
                  <a:pt x="211610" y="206655"/>
                </a:lnTo>
                <a:lnTo>
                  <a:pt x="230942" y="206655"/>
                </a:lnTo>
                <a:lnTo>
                  <a:pt x="258794" y="166153"/>
                </a:lnTo>
                <a:lnTo>
                  <a:pt x="278110" y="166153"/>
                </a:lnTo>
                <a:lnTo>
                  <a:pt x="277602" y="165412"/>
                </a:lnTo>
                <a:lnTo>
                  <a:pt x="239939" y="165412"/>
                </a:lnTo>
                <a:lnTo>
                  <a:pt x="207582" y="117852"/>
                </a:lnTo>
                <a:close/>
              </a:path>
              <a:path w="375919" h="375920">
                <a:moveTo>
                  <a:pt x="258794" y="137956"/>
                </a:moveTo>
                <a:lnTo>
                  <a:pt x="239939" y="165412"/>
                </a:lnTo>
                <a:lnTo>
                  <a:pt x="277602" y="165412"/>
                </a:lnTo>
                <a:lnTo>
                  <a:pt x="258794" y="137956"/>
                </a:lnTo>
                <a:close/>
              </a:path>
              <a:path w="375919" h="375920">
                <a:moveTo>
                  <a:pt x="188267" y="89463"/>
                </a:moveTo>
                <a:lnTo>
                  <a:pt x="159949" y="131356"/>
                </a:lnTo>
                <a:lnTo>
                  <a:pt x="179189" y="131356"/>
                </a:lnTo>
                <a:lnTo>
                  <a:pt x="188308" y="117852"/>
                </a:lnTo>
                <a:lnTo>
                  <a:pt x="207582" y="117852"/>
                </a:lnTo>
                <a:lnTo>
                  <a:pt x="188267" y="89463"/>
                </a:lnTo>
                <a:close/>
              </a:path>
            </a:pathLst>
          </a:custGeom>
          <a:solidFill>
            <a:srgbClr val="817E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AB47E1C0-F890-4FFC-9C94-3474C4BC7722}"/>
              </a:ext>
            </a:extLst>
          </p:cNvPr>
          <p:cNvSpPr/>
          <p:nvPr userDrawn="1"/>
        </p:nvSpPr>
        <p:spPr>
          <a:xfrm>
            <a:off x="6031229" y="0"/>
            <a:ext cx="7374890" cy="10966450"/>
          </a:xfrm>
          <a:custGeom>
            <a:avLst/>
            <a:gdLst/>
            <a:ahLst/>
            <a:cxnLst/>
            <a:rect l="l" t="t" r="r" b="b"/>
            <a:pathLst>
              <a:path w="7374890" h="10966450">
                <a:moveTo>
                  <a:pt x="0" y="10965871"/>
                </a:moveTo>
                <a:lnTo>
                  <a:pt x="7374335" y="10965871"/>
                </a:lnTo>
                <a:lnTo>
                  <a:pt x="7374335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A2BF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7BE6FEA5-A3F6-4D35-B4A5-BCA62E0C08E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500118" y="2841687"/>
            <a:ext cx="642366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>
              <a:defRPr/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pc="-135" dirty="0"/>
              <a:t>Titel hinzufügen</a:t>
            </a:r>
            <a:endParaRPr spc="-120" dirty="0"/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E941775E-22B8-47D7-9413-EE737479B8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33448" y="4478959"/>
            <a:ext cx="5400000" cy="1107996"/>
          </a:xfrm>
          <a:prstGeom prst="rect">
            <a:avLst/>
          </a:prstGeom>
        </p:spPr>
        <p:txBody>
          <a:bodyPr anchor="t" anchorCtr="0"/>
          <a:lstStyle>
            <a:lvl1pPr algn="ctr">
              <a:defRPr sz="3600">
                <a:solidFill>
                  <a:schemeClr val="bg1"/>
                </a:solidFill>
              </a:defRPr>
            </a:lvl1pPr>
            <a:lvl2pPr marL="1028700" indent="-571500" algn="l">
              <a:buFont typeface="Arial" panose="020B0604020202020204" pitchFamily="34" charset="0"/>
              <a:buChar char="•"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Erste Ebene</a:t>
            </a:r>
          </a:p>
        </p:txBody>
      </p:sp>
    </p:spTree>
    <p:extLst>
      <p:ext uri="{BB962C8B-B14F-4D97-AF65-F5344CB8AC3E}">
        <p14:creationId xmlns:p14="http://schemas.microsoft.com/office/powerpoint/2010/main" val="280927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r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0" y="0"/>
            <a:ext cx="3175" cy="10966450"/>
          </a:xfrm>
          <a:custGeom>
            <a:avLst/>
            <a:gdLst/>
            <a:ahLst/>
            <a:cxnLst/>
            <a:rect l="l" t="t" r="r" b="b"/>
            <a:pathLst>
              <a:path w="3175" h="10966450">
                <a:moveTo>
                  <a:pt x="0" y="10965871"/>
                </a:moveTo>
                <a:lnTo>
                  <a:pt x="2832" y="10965871"/>
                </a:lnTo>
                <a:lnTo>
                  <a:pt x="2832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F4F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1ADEEBC4-E9C6-4D6D-82C4-8ABA13773759}"/>
              </a:ext>
            </a:extLst>
          </p:cNvPr>
          <p:cNvSpPr/>
          <p:nvPr userDrawn="1"/>
        </p:nvSpPr>
        <p:spPr>
          <a:xfrm>
            <a:off x="0" y="0"/>
            <a:ext cx="19433948" cy="10966450"/>
          </a:xfrm>
          <a:custGeom>
            <a:avLst/>
            <a:gdLst/>
            <a:ahLst/>
            <a:cxnLst/>
            <a:rect l="l" t="t" r="r" b="b"/>
            <a:pathLst>
              <a:path w="20104100" h="10966450">
                <a:moveTo>
                  <a:pt x="0" y="10965871"/>
                </a:moveTo>
                <a:lnTo>
                  <a:pt x="20104098" y="10965871"/>
                </a:lnTo>
                <a:lnTo>
                  <a:pt x="20104098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A2BF2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B8291D89-3AED-4E5D-9F4F-94859116919B}"/>
              </a:ext>
            </a:extLst>
          </p:cNvPr>
          <p:cNvSpPr/>
          <p:nvPr userDrawn="1"/>
        </p:nvSpPr>
        <p:spPr>
          <a:xfrm>
            <a:off x="19433948" y="0"/>
            <a:ext cx="670150" cy="10966450"/>
          </a:xfrm>
          <a:custGeom>
            <a:avLst/>
            <a:gdLst/>
            <a:ahLst/>
            <a:cxnLst/>
            <a:rect l="l" t="t" r="r" b="b"/>
            <a:pathLst>
              <a:path w="14072869" h="10966450">
                <a:moveTo>
                  <a:pt x="0" y="10965871"/>
                </a:moveTo>
                <a:lnTo>
                  <a:pt x="14072869" y="10965871"/>
                </a:lnTo>
                <a:lnTo>
                  <a:pt x="14072869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F4F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3C2186A5-221D-4750-A7E5-B522DA38C03C}"/>
              </a:ext>
            </a:extLst>
          </p:cNvPr>
          <p:cNvSpPr/>
          <p:nvPr userDrawn="1"/>
        </p:nvSpPr>
        <p:spPr>
          <a:xfrm>
            <a:off x="19588385" y="5295095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19" h="375920">
                <a:moveTo>
                  <a:pt x="66577" y="294829"/>
                </a:moveTo>
                <a:lnTo>
                  <a:pt x="79614" y="341337"/>
                </a:lnTo>
                <a:lnTo>
                  <a:pt x="148662" y="371584"/>
                </a:lnTo>
                <a:lnTo>
                  <a:pt x="187841" y="375682"/>
                </a:lnTo>
                <a:lnTo>
                  <a:pt x="237776" y="368972"/>
                </a:lnTo>
                <a:lnTo>
                  <a:pt x="282647" y="350036"/>
                </a:lnTo>
                <a:lnTo>
                  <a:pt x="283214" y="349598"/>
                </a:lnTo>
                <a:lnTo>
                  <a:pt x="187841" y="349598"/>
                </a:lnTo>
                <a:lnTo>
                  <a:pt x="152684" y="345760"/>
                </a:lnTo>
                <a:lnTo>
                  <a:pt x="120210" y="334801"/>
                </a:lnTo>
                <a:lnTo>
                  <a:pt x="91235" y="317548"/>
                </a:lnTo>
                <a:lnTo>
                  <a:pt x="66577" y="294829"/>
                </a:lnTo>
                <a:close/>
              </a:path>
              <a:path w="375919" h="375920">
                <a:moveTo>
                  <a:pt x="278110" y="166153"/>
                </a:moveTo>
                <a:lnTo>
                  <a:pt x="258794" y="166153"/>
                </a:lnTo>
                <a:lnTo>
                  <a:pt x="328519" y="267638"/>
                </a:lnTo>
                <a:lnTo>
                  <a:pt x="303285" y="301086"/>
                </a:lnTo>
                <a:lnTo>
                  <a:pt x="270364" y="326967"/>
                </a:lnTo>
                <a:lnTo>
                  <a:pt x="231351" y="343672"/>
                </a:lnTo>
                <a:lnTo>
                  <a:pt x="187841" y="349598"/>
                </a:lnTo>
                <a:lnTo>
                  <a:pt x="283214" y="349598"/>
                </a:lnTo>
                <a:lnTo>
                  <a:pt x="320664" y="320664"/>
                </a:lnTo>
                <a:lnTo>
                  <a:pt x="350036" y="282647"/>
                </a:lnTo>
                <a:lnTo>
                  <a:pt x="363183" y="251494"/>
                </a:lnTo>
                <a:lnTo>
                  <a:pt x="336571" y="251494"/>
                </a:lnTo>
                <a:lnTo>
                  <a:pt x="278110" y="166153"/>
                </a:lnTo>
                <a:close/>
              </a:path>
              <a:path w="375919" h="375920">
                <a:moveTo>
                  <a:pt x="187841" y="0"/>
                </a:moveTo>
                <a:lnTo>
                  <a:pt x="137906" y="6710"/>
                </a:lnTo>
                <a:lnTo>
                  <a:pt x="93035" y="25646"/>
                </a:lnTo>
                <a:lnTo>
                  <a:pt x="55018" y="55018"/>
                </a:lnTo>
                <a:lnTo>
                  <a:pt x="25646" y="93035"/>
                </a:lnTo>
                <a:lnTo>
                  <a:pt x="6710" y="137906"/>
                </a:lnTo>
                <a:lnTo>
                  <a:pt x="0" y="187841"/>
                </a:lnTo>
                <a:lnTo>
                  <a:pt x="982" y="207157"/>
                </a:lnTo>
                <a:lnTo>
                  <a:pt x="3848" y="225851"/>
                </a:lnTo>
                <a:lnTo>
                  <a:pt x="8515" y="243921"/>
                </a:lnTo>
                <a:lnTo>
                  <a:pt x="14885" y="261241"/>
                </a:lnTo>
                <a:lnTo>
                  <a:pt x="47687" y="213458"/>
                </a:lnTo>
                <a:lnTo>
                  <a:pt x="28166" y="213458"/>
                </a:lnTo>
                <a:lnTo>
                  <a:pt x="27279" y="207157"/>
                </a:lnTo>
                <a:lnTo>
                  <a:pt x="26626" y="200787"/>
                </a:lnTo>
                <a:lnTo>
                  <a:pt x="26222" y="194348"/>
                </a:lnTo>
                <a:lnTo>
                  <a:pt x="26084" y="187841"/>
                </a:lnTo>
                <a:lnTo>
                  <a:pt x="31862" y="144841"/>
                </a:lnTo>
                <a:lnTo>
                  <a:pt x="48170" y="106201"/>
                </a:lnTo>
                <a:lnTo>
                  <a:pt x="73463" y="73463"/>
                </a:lnTo>
                <a:lnTo>
                  <a:pt x="106201" y="48170"/>
                </a:lnTo>
                <a:lnTo>
                  <a:pt x="144841" y="31862"/>
                </a:lnTo>
                <a:lnTo>
                  <a:pt x="187841" y="26084"/>
                </a:lnTo>
                <a:lnTo>
                  <a:pt x="283214" y="26084"/>
                </a:lnTo>
                <a:lnTo>
                  <a:pt x="282647" y="25646"/>
                </a:lnTo>
                <a:lnTo>
                  <a:pt x="237776" y="6710"/>
                </a:lnTo>
                <a:lnTo>
                  <a:pt x="187841" y="0"/>
                </a:lnTo>
                <a:close/>
              </a:path>
              <a:path w="375919" h="375920">
                <a:moveTo>
                  <a:pt x="283214" y="26084"/>
                </a:moveTo>
                <a:lnTo>
                  <a:pt x="187841" y="26084"/>
                </a:lnTo>
                <a:lnTo>
                  <a:pt x="230841" y="31862"/>
                </a:lnTo>
                <a:lnTo>
                  <a:pt x="269481" y="48170"/>
                </a:lnTo>
                <a:lnTo>
                  <a:pt x="302218" y="73463"/>
                </a:lnTo>
                <a:lnTo>
                  <a:pt x="327512" y="106201"/>
                </a:lnTo>
                <a:lnTo>
                  <a:pt x="343819" y="144841"/>
                </a:lnTo>
                <a:lnTo>
                  <a:pt x="349598" y="187841"/>
                </a:lnTo>
                <a:lnTo>
                  <a:pt x="348739" y="204575"/>
                </a:lnTo>
                <a:lnTo>
                  <a:pt x="346222" y="220817"/>
                </a:lnTo>
                <a:lnTo>
                  <a:pt x="342136" y="236485"/>
                </a:lnTo>
                <a:lnTo>
                  <a:pt x="336571" y="251494"/>
                </a:lnTo>
                <a:lnTo>
                  <a:pt x="363183" y="251494"/>
                </a:lnTo>
                <a:lnTo>
                  <a:pt x="368972" y="237776"/>
                </a:lnTo>
                <a:lnTo>
                  <a:pt x="375682" y="187841"/>
                </a:lnTo>
                <a:lnTo>
                  <a:pt x="368972" y="137906"/>
                </a:lnTo>
                <a:lnTo>
                  <a:pt x="350036" y="93035"/>
                </a:lnTo>
                <a:lnTo>
                  <a:pt x="320664" y="55018"/>
                </a:lnTo>
                <a:lnTo>
                  <a:pt x="283214" y="26084"/>
                </a:lnTo>
                <a:close/>
              </a:path>
              <a:path w="375919" h="375920">
                <a:moveTo>
                  <a:pt x="141666" y="104683"/>
                </a:moveTo>
                <a:lnTo>
                  <a:pt x="122360" y="104683"/>
                </a:lnTo>
                <a:lnTo>
                  <a:pt x="211580" y="234811"/>
                </a:lnTo>
                <a:lnTo>
                  <a:pt x="230942" y="206655"/>
                </a:lnTo>
                <a:lnTo>
                  <a:pt x="211610" y="206655"/>
                </a:lnTo>
                <a:lnTo>
                  <a:pt x="169646" y="145490"/>
                </a:lnTo>
                <a:lnTo>
                  <a:pt x="179189" y="131356"/>
                </a:lnTo>
                <a:lnTo>
                  <a:pt x="159949" y="131356"/>
                </a:lnTo>
                <a:lnTo>
                  <a:pt x="141666" y="104683"/>
                </a:lnTo>
                <a:close/>
              </a:path>
              <a:path w="375919" h="375920">
                <a:moveTo>
                  <a:pt x="122360" y="76517"/>
                </a:moveTo>
                <a:lnTo>
                  <a:pt x="28166" y="213458"/>
                </a:lnTo>
                <a:lnTo>
                  <a:pt x="47687" y="213458"/>
                </a:lnTo>
                <a:lnTo>
                  <a:pt x="122360" y="104683"/>
                </a:lnTo>
                <a:lnTo>
                  <a:pt x="141666" y="104683"/>
                </a:lnTo>
                <a:lnTo>
                  <a:pt x="122360" y="76517"/>
                </a:lnTo>
                <a:close/>
              </a:path>
              <a:path w="375919" h="375920">
                <a:moveTo>
                  <a:pt x="207582" y="117852"/>
                </a:moveTo>
                <a:lnTo>
                  <a:pt x="188308" y="117852"/>
                </a:lnTo>
                <a:lnTo>
                  <a:pt x="230242" y="179515"/>
                </a:lnTo>
                <a:lnTo>
                  <a:pt x="211610" y="206655"/>
                </a:lnTo>
                <a:lnTo>
                  <a:pt x="230942" y="206655"/>
                </a:lnTo>
                <a:lnTo>
                  <a:pt x="258794" y="166153"/>
                </a:lnTo>
                <a:lnTo>
                  <a:pt x="278110" y="166153"/>
                </a:lnTo>
                <a:lnTo>
                  <a:pt x="277602" y="165412"/>
                </a:lnTo>
                <a:lnTo>
                  <a:pt x="239939" y="165412"/>
                </a:lnTo>
                <a:lnTo>
                  <a:pt x="207582" y="117852"/>
                </a:lnTo>
                <a:close/>
              </a:path>
              <a:path w="375919" h="375920">
                <a:moveTo>
                  <a:pt x="258794" y="137956"/>
                </a:moveTo>
                <a:lnTo>
                  <a:pt x="239939" y="165412"/>
                </a:lnTo>
                <a:lnTo>
                  <a:pt x="277602" y="165412"/>
                </a:lnTo>
                <a:lnTo>
                  <a:pt x="258794" y="137956"/>
                </a:lnTo>
                <a:close/>
              </a:path>
              <a:path w="375919" h="375920">
                <a:moveTo>
                  <a:pt x="188267" y="89463"/>
                </a:moveTo>
                <a:lnTo>
                  <a:pt x="159949" y="131356"/>
                </a:lnTo>
                <a:lnTo>
                  <a:pt x="179189" y="131356"/>
                </a:lnTo>
                <a:lnTo>
                  <a:pt x="188308" y="117852"/>
                </a:lnTo>
                <a:lnTo>
                  <a:pt x="207582" y="117852"/>
                </a:lnTo>
                <a:lnTo>
                  <a:pt x="188267" y="89463"/>
                </a:lnTo>
                <a:close/>
              </a:path>
            </a:pathLst>
          </a:custGeom>
          <a:solidFill>
            <a:srgbClr val="817E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el 13">
            <a:extLst>
              <a:ext uri="{FF2B5EF4-FFF2-40B4-BE49-F238E27FC236}">
                <a16:creationId xmlns:a16="http://schemas.microsoft.com/office/drawing/2014/main" id="{6ED8B36C-20B1-4566-92C0-BA28FFAA3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799" y="374400"/>
            <a:ext cx="9390075" cy="10008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hinzufügen</a:t>
            </a:r>
            <a:endParaRPr lang="de-LI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4C62837F-05E3-4E65-BF77-D31A9F0ED1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799" y="2359026"/>
            <a:ext cx="17914947" cy="1107996"/>
          </a:xfrm>
          <a:prstGeom prst="rect">
            <a:avLst/>
          </a:prstGeom>
        </p:spPr>
        <p:txBody>
          <a:bodyPr anchor="t" anchorCtr="0"/>
          <a:lstStyle>
            <a:lvl1pPr>
              <a:defRPr sz="3600">
                <a:solidFill>
                  <a:schemeClr val="bg1"/>
                </a:solidFill>
              </a:defRPr>
            </a:lvl1pPr>
            <a:lvl2pPr marL="1028700" indent="-571500">
              <a:buFont typeface="Arial" panose="020B0604020202020204" pitchFamily="34" charset="0"/>
              <a:buChar char="•"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Erste Ebene</a:t>
            </a:r>
          </a:p>
        </p:txBody>
      </p:sp>
    </p:spTree>
    <p:extLst>
      <p:ext uri="{BB962C8B-B14F-4D97-AF65-F5344CB8AC3E}">
        <p14:creationId xmlns:p14="http://schemas.microsoft.com/office/powerpoint/2010/main" val="197826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r Text_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0" y="0"/>
            <a:ext cx="3175" cy="10966450"/>
          </a:xfrm>
          <a:custGeom>
            <a:avLst/>
            <a:gdLst/>
            <a:ahLst/>
            <a:cxnLst/>
            <a:rect l="l" t="t" r="r" b="b"/>
            <a:pathLst>
              <a:path w="3175" h="10966450">
                <a:moveTo>
                  <a:pt x="0" y="10965871"/>
                </a:moveTo>
                <a:lnTo>
                  <a:pt x="2832" y="10965871"/>
                </a:lnTo>
                <a:lnTo>
                  <a:pt x="2832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F4F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1ADEEBC4-E9C6-4D6D-82C4-8ABA13773759}"/>
              </a:ext>
            </a:extLst>
          </p:cNvPr>
          <p:cNvSpPr/>
          <p:nvPr userDrawn="1"/>
        </p:nvSpPr>
        <p:spPr>
          <a:xfrm>
            <a:off x="0" y="0"/>
            <a:ext cx="19433948" cy="10966450"/>
          </a:xfrm>
          <a:custGeom>
            <a:avLst/>
            <a:gdLst/>
            <a:ahLst/>
            <a:cxnLst/>
            <a:rect l="l" t="t" r="r" b="b"/>
            <a:pathLst>
              <a:path w="20104100" h="10966450">
                <a:moveTo>
                  <a:pt x="0" y="10965871"/>
                </a:moveTo>
                <a:lnTo>
                  <a:pt x="20104098" y="10965871"/>
                </a:lnTo>
                <a:lnTo>
                  <a:pt x="20104098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B8291D89-3AED-4E5D-9F4F-94859116919B}"/>
              </a:ext>
            </a:extLst>
          </p:cNvPr>
          <p:cNvSpPr/>
          <p:nvPr userDrawn="1"/>
        </p:nvSpPr>
        <p:spPr>
          <a:xfrm>
            <a:off x="19433948" y="0"/>
            <a:ext cx="670150" cy="10966450"/>
          </a:xfrm>
          <a:custGeom>
            <a:avLst/>
            <a:gdLst/>
            <a:ahLst/>
            <a:cxnLst/>
            <a:rect l="l" t="t" r="r" b="b"/>
            <a:pathLst>
              <a:path w="14072869" h="10966450">
                <a:moveTo>
                  <a:pt x="0" y="10965871"/>
                </a:moveTo>
                <a:lnTo>
                  <a:pt x="14072869" y="10965871"/>
                </a:lnTo>
                <a:lnTo>
                  <a:pt x="14072869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F4F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3C2186A5-221D-4750-A7E5-B522DA38C03C}"/>
              </a:ext>
            </a:extLst>
          </p:cNvPr>
          <p:cNvSpPr/>
          <p:nvPr userDrawn="1"/>
        </p:nvSpPr>
        <p:spPr>
          <a:xfrm>
            <a:off x="19588385" y="5295095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19" h="375920">
                <a:moveTo>
                  <a:pt x="66577" y="294829"/>
                </a:moveTo>
                <a:lnTo>
                  <a:pt x="79614" y="341337"/>
                </a:lnTo>
                <a:lnTo>
                  <a:pt x="148662" y="371584"/>
                </a:lnTo>
                <a:lnTo>
                  <a:pt x="187841" y="375682"/>
                </a:lnTo>
                <a:lnTo>
                  <a:pt x="237776" y="368972"/>
                </a:lnTo>
                <a:lnTo>
                  <a:pt x="282647" y="350036"/>
                </a:lnTo>
                <a:lnTo>
                  <a:pt x="283214" y="349598"/>
                </a:lnTo>
                <a:lnTo>
                  <a:pt x="187841" y="349598"/>
                </a:lnTo>
                <a:lnTo>
                  <a:pt x="152684" y="345760"/>
                </a:lnTo>
                <a:lnTo>
                  <a:pt x="120210" y="334801"/>
                </a:lnTo>
                <a:lnTo>
                  <a:pt x="91235" y="317548"/>
                </a:lnTo>
                <a:lnTo>
                  <a:pt x="66577" y="294829"/>
                </a:lnTo>
                <a:close/>
              </a:path>
              <a:path w="375919" h="375920">
                <a:moveTo>
                  <a:pt x="278110" y="166153"/>
                </a:moveTo>
                <a:lnTo>
                  <a:pt x="258794" y="166153"/>
                </a:lnTo>
                <a:lnTo>
                  <a:pt x="328519" y="267638"/>
                </a:lnTo>
                <a:lnTo>
                  <a:pt x="303285" y="301086"/>
                </a:lnTo>
                <a:lnTo>
                  <a:pt x="270364" y="326967"/>
                </a:lnTo>
                <a:lnTo>
                  <a:pt x="231351" y="343672"/>
                </a:lnTo>
                <a:lnTo>
                  <a:pt x="187841" y="349598"/>
                </a:lnTo>
                <a:lnTo>
                  <a:pt x="283214" y="349598"/>
                </a:lnTo>
                <a:lnTo>
                  <a:pt x="320664" y="320664"/>
                </a:lnTo>
                <a:lnTo>
                  <a:pt x="350036" y="282647"/>
                </a:lnTo>
                <a:lnTo>
                  <a:pt x="363183" y="251494"/>
                </a:lnTo>
                <a:lnTo>
                  <a:pt x="336571" y="251494"/>
                </a:lnTo>
                <a:lnTo>
                  <a:pt x="278110" y="166153"/>
                </a:lnTo>
                <a:close/>
              </a:path>
              <a:path w="375919" h="375920">
                <a:moveTo>
                  <a:pt x="187841" y="0"/>
                </a:moveTo>
                <a:lnTo>
                  <a:pt x="137906" y="6710"/>
                </a:lnTo>
                <a:lnTo>
                  <a:pt x="93035" y="25646"/>
                </a:lnTo>
                <a:lnTo>
                  <a:pt x="55018" y="55018"/>
                </a:lnTo>
                <a:lnTo>
                  <a:pt x="25646" y="93035"/>
                </a:lnTo>
                <a:lnTo>
                  <a:pt x="6710" y="137906"/>
                </a:lnTo>
                <a:lnTo>
                  <a:pt x="0" y="187841"/>
                </a:lnTo>
                <a:lnTo>
                  <a:pt x="982" y="207157"/>
                </a:lnTo>
                <a:lnTo>
                  <a:pt x="3848" y="225851"/>
                </a:lnTo>
                <a:lnTo>
                  <a:pt x="8515" y="243921"/>
                </a:lnTo>
                <a:lnTo>
                  <a:pt x="14885" y="261241"/>
                </a:lnTo>
                <a:lnTo>
                  <a:pt x="47687" y="213458"/>
                </a:lnTo>
                <a:lnTo>
                  <a:pt x="28166" y="213458"/>
                </a:lnTo>
                <a:lnTo>
                  <a:pt x="27279" y="207157"/>
                </a:lnTo>
                <a:lnTo>
                  <a:pt x="26626" y="200787"/>
                </a:lnTo>
                <a:lnTo>
                  <a:pt x="26222" y="194348"/>
                </a:lnTo>
                <a:lnTo>
                  <a:pt x="26084" y="187841"/>
                </a:lnTo>
                <a:lnTo>
                  <a:pt x="31862" y="144841"/>
                </a:lnTo>
                <a:lnTo>
                  <a:pt x="48170" y="106201"/>
                </a:lnTo>
                <a:lnTo>
                  <a:pt x="73463" y="73463"/>
                </a:lnTo>
                <a:lnTo>
                  <a:pt x="106201" y="48170"/>
                </a:lnTo>
                <a:lnTo>
                  <a:pt x="144841" y="31862"/>
                </a:lnTo>
                <a:lnTo>
                  <a:pt x="187841" y="26084"/>
                </a:lnTo>
                <a:lnTo>
                  <a:pt x="283214" y="26084"/>
                </a:lnTo>
                <a:lnTo>
                  <a:pt x="282647" y="25646"/>
                </a:lnTo>
                <a:lnTo>
                  <a:pt x="237776" y="6710"/>
                </a:lnTo>
                <a:lnTo>
                  <a:pt x="187841" y="0"/>
                </a:lnTo>
                <a:close/>
              </a:path>
              <a:path w="375919" h="375920">
                <a:moveTo>
                  <a:pt x="283214" y="26084"/>
                </a:moveTo>
                <a:lnTo>
                  <a:pt x="187841" y="26084"/>
                </a:lnTo>
                <a:lnTo>
                  <a:pt x="230841" y="31862"/>
                </a:lnTo>
                <a:lnTo>
                  <a:pt x="269481" y="48170"/>
                </a:lnTo>
                <a:lnTo>
                  <a:pt x="302218" y="73463"/>
                </a:lnTo>
                <a:lnTo>
                  <a:pt x="327512" y="106201"/>
                </a:lnTo>
                <a:lnTo>
                  <a:pt x="343819" y="144841"/>
                </a:lnTo>
                <a:lnTo>
                  <a:pt x="349598" y="187841"/>
                </a:lnTo>
                <a:lnTo>
                  <a:pt x="348739" y="204575"/>
                </a:lnTo>
                <a:lnTo>
                  <a:pt x="346222" y="220817"/>
                </a:lnTo>
                <a:lnTo>
                  <a:pt x="342136" y="236485"/>
                </a:lnTo>
                <a:lnTo>
                  <a:pt x="336571" y="251494"/>
                </a:lnTo>
                <a:lnTo>
                  <a:pt x="363183" y="251494"/>
                </a:lnTo>
                <a:lnTo>
                  <a:pt x="368972" y="237776"/>
                </a:lnTo>
                <a:lnTo>
                  <a:pt x="375682" y="187841"/>
                </a:lnTo>
                <a:lnTo>
                  <a:pt x="368972" y="137906"/>
                </a:lnTo>
                <a:lnTo>
                  <a:pt x="350036" y="93035"/>
                </a:lnTo>
                <a:lnTo>
                  <a:pt x="320664" y="55018"/>
                </a:lnTo>
                <a:lnTo>
                  <a:pt x="283214" y="26084"/>
                </a:lnTo>
                <a:close/>
              </a:path>
              <a:path w="375919" h="375920">
                <a:moveTo>
                  <a:pt x="141666" y="104683"/>
                </a:moveTo>
                <a:lnTo>
                  <a:pt x="122360" y="104683"/>
                </a:lnTo>
                <a:lnTo>
                  <a:pt x="211580" y="234811"/>
                </a:lnTo>
                <a:lnTo>
                  <a:pt x="230942" y="206655"/>
                </a:lnTo>
                <a:lnTo>
                  <a:pt x="211610" y="206655"/>
                </a:lnTo>
                <a:lnTo>
                  <a:pt x="169646" y="145490"/>
                </a:lnTo>
                <a:lnTo>
                  <a:pt x="179189" y="131356"/>
                </a:lnTo>
                <a:lnTo>
                  <a:pt x="159949" y="131356"/>
                </a:lnTo>
                <a:lnTo>
                  <a:pt x="141666" y="104683"/>
                </a:lnTo>
                <a:close/>
              </a:path>
              <a:path w="375919" h="375920">
                <a:moveTo>
                  <a:pt x="122360" y="76517"/>
                </a:moveTo>
                <a:lnTo>
                  <a:pt x="28166" y="213458"/>
                </a:lnTo>
                <a:lnTo>
                  <a:pt x="47687" y="213458"/>
                </a:lnTo>
                <a:lnTo>
                  <a:pt x="122360" y="104683"/>
                </a:lnTo>
                <a:lnTo>
                  <a:pt x="141666" y="104683"/>
                </a:lnTo>
                <a:lnTo>
                  <a:pt x="122360" y="76517"/>
                </a:lnTo>
                <a:close/>
              </a:path>
              <a:path w="375919" h="375920">
                <a:moveTo>
                  <a:pt x="207582" y="117852"/>
                </a:moveTo>
                <a:lnTo>
                  <a:pt x="188308" y="117852"/>
                </a:lnTo>
                <a:lnTo>
                  <a:pt x="230242" y="179515"/>
                </a:lnTo>
                <a:lnTo>
                  <a:pt x="211610" y="206655"/>
                </a:lnTo>
                <a:lnTo>
                  <a:pt x="230942" y="206655"/>
                </a:lnTo>
                <a:lnTo>
                  <a:pt x="258794" y="166153"/>
                </a:lnTo>
                <a:lnTo>
                  <a:pt x="278110" y="166153"/>
                </a:lnTo>
                <a:lnTo>
                  <a:pt x="277602" y="165412"/>
                </a:lnTo>
                <a:lnTo>
                  <a:pt x="239939" y="165412"/>
                </a:lnTo>
                <a:lnTo>
                  <a:pt x="207582" y="117852"/>
                </a:lnTo>
                <a:close/>
              </a:path>
              <a:path w="375919" h="375920">
                <a:moveTo>
                  <a:pt x="258794" y="137956"/>
                </a:moveTo>
                <a:lnTo>
                  <a:pt x="239939" y="165412"/>
                </a:lnTo>
                <a:lnTo>
                  <a:pt x="277602" y="165412"/>
                </a:lnTo>
                <a:lnTo>
                  <a:pt x="258794" y="137956"/>
                </a:lnTo>
                <a:close/>
              </a:path>
              <a:path w="375919" h="375920">
                <a:moveTo>
                  <a:pt x="188267" y="89463"/>
                </a:moveTo>
                <a:lnTo>
                  <a:pt x="159949" y="131356"/>
                </a:lnTo>
                <a:lnTo>
                  <a:pt x="179189" y="131356"/>
                </a:lnTo>
                <a:lnTo>
                  <a:pt x="188308" y="117852"/>
                </a:lnTo>
                <a:lnTo>
                  <a:pt x="207582" y="117852"/>
                </a:lnTo>
                <a:lnTo>
                  <a:pt x="188267" y="89463"/>
                </a:lnTo>
                <a:close/>
              </a:path>
            </a:pathLst>
          </a:custGeom>
          <a:solidFill>
            <a:srgbClr val="817E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el 13">
            <a:extLst>
              <a:ext uri="{FF2B5EF4-FFF2-40B4-BE49-F238E27FC236}">
                <a16:creationId xmlns:a16="http://schemas.microsoft.com/office/drawing/2014/main" id="{6ED8B36C-20B1-4566-92C0-BA28FFAA3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799" y="374400"/>
            <a:ext cx="9390075" cy="1000800"/>
          </a:xfrm>
        </p:spPr>
        <p:txBody>
          <a:bodyPr/>
          <a:lstStyle>
            <a:lvl1pPr>
              <a:defRPr>
                <a:solidFill>
                  <a:srgbClr val="6E6B60"/>
                </a:solidFill>
              </a:defRPr>
            </a:lvl1pPr>
          </a:lstStyle>
          <a:p>
            <a:r>
              <a:rPr lang="de-DE" dirty="0"/>
              <a:t>Titel hinzufügen</a:t>
            </a:r>
            <a:endParaRPr lang="de-LI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4C62837F-05E3-4E65-BF77-D31A9F0ED1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799" y="2359026"/>
            <a:ext cx="17914947" cy="1107996"/>
          </a:xfrm>
          <a:prstGeom prst="rect">
            <a:avLst/>
          </a:prstGeom>
        </p:spPr>
        <p:txBody>
          <a:bodyPr anchor="t" anchorCtr="0"/>
          <a:lstStyle>
            <a:lvl1pPr>
              <a:defRPr sz="3600">
                <a:solidFill>
                  <a:srgbClr val="6E6B60"/>
                </a:solidFill>
              </a:defRPr>
            </a:lvl1pPr>
            <a:lvl2pPr marL="1028700" indent="-571500">
              <a:buFont typeface="Arial" panose="020B0604020202020204" pitchFamily="34" charset="0"/>
              <a:buChar char="•"/>
              <a:defRPr sz="3600" b="1">
                <a:solidFill>
                  <a:srgbClr val="6E6B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Erste Ebene</a:t>
            </a:r>
          </a:p>
        </p:txBody>
      </p:sp>
    </p:spTree>
    <p:extLst>
      <p:ext uri="{BB962C8B-B14F-4D97-AF65-F5344CB8AC3E}">
        <p14:creationId xmlns:p14="http://schemas.microsoft.com/office/powerpoint/2010/main" val="1221640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9433962" y="0"/>
            <a:ext cx="670560" cy="10966450"/>
          </a:xfrm>
          <a:custGeom>
            <a:avLst/>
            <a:gdLst/>
            <a:ahLst/>
            <a:cxnLst/>
            <a:rect l="l" t="t" r="r" b="b"/>
            <a:pathLst>
              <a:path w="670559" h="10966450">
                <a:moveTo>
                  <a:pt x="0" y="10965871"/>
                </a:moveTo>
                <a:lnTo>
                  <a:pt x="670136" y="10965871"/>
                </a:lnTo>
                <a:lnTo>
                  <a:pt x="670136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F4F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ABE5DC4E-80C8-4A54-818B-B5E468CD8811}"/>
              </a:ext>
            </a:extLst>
          </p:cNvPr>
          <p:cNvSpPr/>
          <p:nvPr userDrawn="1"/>
        </p:nvSpPr>
        <p:spPr>
          <a:xfrm>
            <a:off x="19433950" y="22225"/>
            <a:ext cx="670150" cy="10966450"/>
          </a:xfrm>
          <a:custGeom>
            <a:avLst/>
            <a:gdLst/>
            <a:ahLst/>
            <a:cxnLst/>
            <a:rect l="l" t="t" r="r" b="b"/>
            <a:pathLst>
              <a:path w="14072869" h="10966450">
                <a:moveTo>
                  <a:pt x="0" y="10965871"/>
                </a:moveTo>
                <a:lnTo>
                  <a:pt x="14072869" y="10965871"/>
                </a:lnTo>
                <a:lnTo>
                  <a:pt x="14072869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F4F3F2"/>
          </a:solidFill>
        </p:spPr>
        <p:txBody>
          <a:bodyPr wrap="square" lIns="0" tIns="0" rIns="0" bIns="0" rtlCol="0"/>
          <a:lstStyle/>
          <a:p>
            <a:endParaRPr b="1" dirty="0"/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F5F5E106-2120-4C43-A769-1CFA8DEDB79E}"/>
              </a:ext>
            </a:extLst>
          </p:cNvPr>
          <p:cNvSpPr/>
          <p:nvPr userDrawn="1"/>
        </p:nvSpPr>
        <p:spPr>
          <a:xfrm>
            <a:off x="19433948" y="0"/>
            <a:ext cx="670150" cy="10966450"/>
          </a:xfrm>
          <a:custGeom>
            <a:avLst/>
            <a:gdLst/>
            <a:ahLst/>
            <a:cxnLst/>
            <a:rect l="l" t="t" r="r" b="b"/>
            <a:pathLst>
              <a:path w="14072869" h="10966450">
                <a:moveTo>
                  <a:pt x="0" y="10965871"/>
                </a:moveTo>
                <a:lnTo>
                  <a:pt x="14072869" y="10965871"/>
                </a:lnTo>
                <a:lnTo>
                  <a:pt x="14072869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F4F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9">
            <a:extLst>
              <a:ext uri="{FF2B5EF4-FFF2-40B4-BE49-F238E27FC236}">
                <a16:creationId xmlns:a16="http://schemas.microsoft.com/office/drawing/2014/main" id="{E10F2CD1-E49B-4BA5-8EAE-A37D51BF520C}"/>
              </a:ext>
            </a:extLst>
          </p:cNvPr>
          <p:cNvSpPr/>
          <p:nvPr userDrawn="1"/>
        </p:nvSpPr>
        <p:spPr>
          <a:xfrm>
            <a:off x="19588385" y="5295095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19" h="375920">
                <a:moveTo>
                  <a:pt x="66577" y="294829"/>
                </a:moveTo>
                <a:lnTo>
                  <a:pt x="79614" y="341337"/>
                </a:lnTo>
                <a:lnTo>
                  <a:pt x="148662" y="371584"/>
                </a:lnTo>
                <a:lnTo>
                  <a:pt x="187841" y="375682"/>
                </a:lnTo>
                <a:lnTo>
                  <a:pt x="237776" y="368972"/>
                </a:lnTo>
                <a:lnTo>
                  <a:pt x="282647" y="350036"/>
                </a:lnTo>
                <a:lnTo>
                  <a:pt x="283214" y="349598"/>
                </a:lnTo>
                <a:lnTo>
                  <a:pt x="187841" y="349598"/>
                </a:lnTo>
                <a:lnTo>
                  <a:pt x="152684" y="345760"/>
                </a:lnTo>
                <a:lnTo>
                  <a:pt x="120210" y="334801"/>
                </a:lnTo>
                <a:lnTo>
                  <a:pt x="91235" y="317548"/>
                </a:lnTo>
                <a:lnTo>
                  <a:pt x="66577" y="294829"/>
                </a:lnTo>
                <a:close/>
              </a:path>
              <a:path w="375919" h="375920">
                <a:moveTo>
                  <a:pt x="278110" y="166153"/>
                </a:moveTo>
                <a:lnTo>
                  <a:pt x="258794" y="166153"/>
                </a:lnTo>
                <a:lnTo>
                  <a:pt x="328519" y="267638"/>
                </a:lnTo>
                <a:lnTo>
                  <a:pt x="303285" y="301086"/>
                </a:lnTo>
                <a:lnTo>
                  <a:pt x="270364" y="326967"/>
                </a:lnTo>
                <a:lnTo>
                  <a:pt x="231351" y="343672"/>
                </a:lnTo>
                <a:lnTo>
                  <a:pt x="187841" y="349598"/>
                </a:lnTo>
                <a:lnTo>
                  <a:pt x="283214" y="349598"/>
                </a:lnTo>
                <a:lnTo>
                  <a:pt x="320664" y="320664"/>
                </a:lnTo>
                <a:lnTo>
                  <a:pt x="350036" y="282647"/>
                </a:lnTo>
                <a:lnTo>
                  <a:pt x="363183" y="251494"/>
                </a:lnTo>
                <a:lnTo>
                  <a:pt x="336571" y="251494"/>
                </a:lnTo>
                <a:lnTo>
                  <a:pt x="278110" y="166153"/>
                </a:lnTo>
                <a:close/>
              </a:path>
              <a:path w="375919" h="375920">
                <a:moveTo>
                  <a:pt x="187841" y="0"/>
                </a:moveTo>
                <a:lnTo>
                  <a:pt x="137906" y="6710"/>
                </a:lnTo>
                <a:lnTo>
                  <a:pt x="93035" y="25646"/>
                </a:lnTo>
                <a:lnTo>
                  <a:pt x="55018" y="55018"/>
                </a:lnTo>
                <a:lnTo>
                  <a:pt x="25646" y="93035"/>
                </a:lnTo>
                <a:lnTo>
                  <a:pt x="6710" y="137906"/>
                </a:lnTo>
                <a:lnTo>
                  <a:pt x="0" y="187841"/>
                </a:lnTo>
                <a:lnTo>
                  <a:pt x="982" y="207157"/>
                </a:lnTo>
                <a:lnTo>
                  <a:pt x="3848" y="225851"/>
                </a:lnTo>
                <a:lnTo>
                  <a:pt x="8515" y="243921"/>
                </a:lnTo>
                <a:lnTo>
                  <a:pt x="14885" y="261241"/>
                </a:lnTo>
                <a:lnTo>
                  <a:pt x="47687" y="213458"/>
                </a:lnTo>
                <a:lnTo>
                  <a:pt x="28166" y="213458"/>
                </a:lnTo>
                <a:lnTo>
                  <a:pt x="27279" y="207157"/>
                </a:lnTo>
                <a:lnTo>
                  <a:pt x="26626" y="200787"/>
                </a:lnTo>
                <a:lnTo>
                  <a:pt x="26222" y="194348"/>
                </a:lnTo>
                <a:lnTo>
                  <a:pt x="26084" y="187841"/>
                </a:lnTo>
                <a:lnTo>
                  <a:pt x="31862" y="144841"/>
                </a:lnTo>
                <a:lnTo>
                  <a:pt x="48170" y="106201"/>
                </a:lnTo>
                <a:lnTo>
                  <a:pt x="73463" y="73463"/>
                </a:lnTo>
                <a:lnTo>
                  <a:pt x="106201" y="48170"/>
                </a:lnTo>
                <a:lnTo>
                  <a:pt x="144841" y="31862"/>
                </a:lnTo>
                <a:lnTo>
                  <a:pt x="187841" y="26084"/>
                </a:lnTo>
                <a:lnTo>
                  <a:pt x="283214" y="26084"/>
                </a:lnTo>
                <a:lnTo>
                  <a:pt x="282647" y="25646"/>
                </a:lnTo>
                <a:lnTo>
                  <a:pt x="237776" y="6710"/>
                </a:lnTo>
                <a:lnTo>
                  <a:pt x="187841" y="0"/>
                </a:lnTo>
                <a:close/>
              </a:path>
              <a:path w="375919" h="375920">
                <a:moveTo>
                  <a:pt x="283214" y="26084"/>
                </a:moveTo>
                <a:lnTo>
                  <a:pt x="187841" y="26084"/>
                </a:lnTo>
                <a:lnTo>
                  <a:pt x="230841" y="31862"/>
                </a:lnTo>
                <a:lnTo>
                  <a:pt x="269481" y="48170"/>
                </a:lnTo>
                <a:lnTo>
                  <a:pt x="302218" y="73463"/>
                </a:lnTo>
                <a:lnTo>
                  <a:pt x="327512" y="106201"/>
                </a:lnTo>
                <a:lnTo>
                  <a:pt x="343819" y="144841"/>
                </a:lnTo>
                <a:lnTo>
                  <a:pt x="349598" y="187841"/>
                </a:lnTo>
                <a:lnTo>
                  <a:pt x="348739" y="204575"/>
                </a:lnTo>
                <a:lnTo>
                  <a:pt x="346222" y="220817"/>
                </a:lnTo>
                <a:lnTo>
                  <a:pt x="342136" y="236485"/>
                </a:lnTo>
                <a:lnTo>
                  <a:pt x="336571" y="251494"/>
                </a:lnTo>
                <a:lnTo>
                  <a:pt x="363183" y="251494"/>
                </a:lnTo>
                <a:lnTo>
                  <a:pt x="368972" y="237776"/>
                </a:lnTo>
                <a:lnTo>
                  <a:pt x="375682" y="187841"/>
                </a:lnTo>
                <a:lnTo>
                  <a:pt x="368972" y="137906"/>
                </a:lnTo>
                <a:lnTo>
                  <a:pt x="350036" y="93035"/>
                </a:lnTo>
                <a:lnTo>
                  <a:pt x="320664" y="55018"/>
                </a:lnTo>
                <a:lnTo>
                  <a:pt x="283214" y="26084"/>
                </a:lnTo>
                <a:close/>
              </a:path>
              <a:path w="375919" h="375920">
                <a:moveTo>
                  <a:pt x="141666" y="104683"/>
                </a:moveTo>
                <a:lnTo>
                  <a:pt x="122360" y="104683"/>
                </a:lnTo>
                <a:lnTo>
                  <a:pt x="211580" y="234811"/>
                </a:lnTo>
                <a:lnTo>
                  <a:pt x="230942" y="206655"/>
                </a:lnTo>
                <a:lnTo>
                  <a:pt x="211610" y="206655"/>
                </a:lnTo>
                <a:lnTo>
                  <a:pt x="169646" y="145490"/>
                </a:lnTo>
                <a:lnTo>
                  <a:pt x="179189" y="131356"/>
                </a:lnTo>
                <a:lnTo>
                  <a:pt x="159949" y="131356"/>
                </a:lnTo>
                <a:lnTo>
                  <a:pt x="141666" y="104683"/>
                </a:lnTo>
                <a:close/>
              </a:path>
              <a:path w="375919" h="375920">
                <a:moveTo>
                  <a:pt x="122360" y="76517"/>
                </a:moveTo>
                <a:lnTo>
                  <a:pt x="28166" y="213458"/>
                </a:lnTo>
                <a:lnTo>
                  <a:pt x="47687" y="213458"/>
                </a:lnTo>
                <a:lnTo>
                  <a:pt x="122360" y="104683"/>
                </a:lnTo>
                <a:lnTo>
                  <a:pt x="141666" y="104683"/>
                </a:lnTo>
                <a:lnTo>
                  <a:pt x="122360" y="76517"/>
                </a:lnTo>
                <a:close/>
              </a:path>
              <a:path w="375919" h="375920">
                <a:moveTo>
                  <a:pt x="207582" y="117852"/>
                </a:moveTo>
                <a:lnTo>
                  <a:pt x="188308" y="117852"/>
                </a:lnTo>
                <a:lnTo>
                  <a:pt x="230242" y="179515"/>
                </a:lnTo>
                <a:lnTo>
                  <a:pt x="211610" y="206655"/>
                </a:lnTo>
                <a:lnTo>
                  <a:pt x="230942" y="206655"/>
                </a:lnTo>
                <a:lnTo>
                  <a:pt x="258794" y="166153"/>
                </a:lnTo>
                <a:lnTo>
                  <a:pt x="278110" y="166153"/>
                </a:lnTo>
                <a:lnTo>
                  <a:pt x="277602" y="165412"/>
                </a:lnTo>
                <a:lnTo>
                  <a:pt x="239939" y="165412"/>
                </a:lnTo>
                <a:lnTo>
                  <a:pt x="207582" y="117852"/>
                </a:lnTo>
                <a:close/>
              </a:path>
              <a:path w="375919" h="375920">
                <a:moveTo>
                  <a:pt x="258794" y="137956"/>
                </a:moveTo>
                <a:lnTo>
                  <a:pt x="239939" y="165412"/>
                </a:lnTo>
                <a:lnTo>
                  <a:pt x="277602" y="165412"/>
                </a:lnTo>
                <a:lnTo>
                  <a:pt x="258794" y="137956"/>
                </a:lnTo>
                <a:close/>
              </a:path>
              <a:path w="375919" h="375920">
                <a:moveTo>
                  <a:pt x="188267" y="89463"/>
                </a:moveTo>
                <a:lnTo>
                  <a:pt x="159949" y="131356"/>
                </a:lnTo>
                <a:lnTo>
                  <a:pt x="179189" y="131356"/>
                </a:lnTo>
                <a:lnTo>
                  <a:pt x="188308" y="117852"/>
                </a:lnTo>
                <a:lnTo>
                  <a:pt x="207582" y="117852"/>
                </a:lnTo>
                <a:lnTo>
                  <a:pt x="188267" y="89463"/>
                </a:lnTo>
                <a:close/>
              </a:path>
            </a:pathLst>
          </a:custGeom>
          <a:solidFill>
            <a:srgbClr val="817E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D00F71DD-AAD5-4B01-987E-6D86ADA02E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9434175" cy="109664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LI"/>
          </a:p>
        </p:txBody>
      </p:sp>
      <p:sp>
        <p:nvSpPr>
          <p:cNvPr id="18" name="Textplatzhalter 24">
            <a:extLst>
              <a:ext uri="{FF2B5EF4-FFF2-40B4-BE49-F238E27FC236}">
                <a16:creationId xmlns:a16="http://schemas.microsoft.com/office/drawing/2014/main" id="{98183F49-63E9-4A7B-81E9-9A4C5BE0A8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47988" y="22225"/>
            <a:ext cx="92333" cy="10966450"/>
          </a:xfrm>
          <a:prstGeom prst="rect">
            <a:avLst/>
          </a:prstGeom>
        </p:spPr>
        <p:txBody>
          <a:bodyPr vert="vert270"/>
          <a:lstStyle>
            <a:lvl1pPr algn="ctr">
              <a:defRPr sz="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Bild </a:t>
            </a:r>
            <a:r>
              <a:rPr lang="de-DE" dirty="0" err="1"/>
              <a:t>Credit</a:t>
            </a:r>
            <a:r>
              <a:rPr lang="de-DE" dirty="0"/>
              <a:t> hinzufügen</a:t>
            </a:r>
            <a:endParaRPr lang="de-L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 und grosses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3">
            <a:extLst>
              <a:ext uri="{FF2B5EF4-FFF2-40B4-BE49-F238E27FC236}">
                <a16:creationId xmlns:a16="http://schemas.microsoft.com/office/drawing/2014/main" id="{378E27A4-D98D-4772-AC71-93B1CDDA8891}"/>
              </a:ext>
            </a:extLst>
          </p:cNvPr>
          <p:cNvSpPr/>
          <p:nvPr userDrawn="1"/>
        </p:nvSpPr>
        <p:spPr>
          <a:xfrm>
            <a:off x="0" y="0"/>
            <a:ext cx="6031230" cy="10966450"/>
          </a:xfrm>
          <a:custGeom>
            <a:avLst/>
            <a:gdLst/>
            <a:ahLst/>
            <a:cxnLst/>
            <a:rect l="l" t="t" r="r" b="b"/>
            <a:pathLst>
              <a:path w="6031230" h="10966450">
                <a:moveTo>
                  <a:pt x="0" y="10965871"/>
                </a:moveTo>
                <a:lnTo>
                  <a:pt x="6031229" y="10965871"/>
                </a:lnTo>
                <a:lnTo>
                  <a:pt x="6031229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6E6B60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705831B2-50F9-49B7-9999-DE3EEFFEE2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1050" y="0"/>
            <a:ext cx="92333" cy="10966450"/>
          </a:xfrm>
          <a:prstGeom prst="rect">
            <a:avLst/>
          </a:prstGeom>
        </p:spPr>
        <p:txBody>
          <a:bodyPr vert="vert270"/>
          <a:lstStyle>
            <a:lvl1pPr algn="ctr">
              <a:defRPr sz="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Bild </a:t>
            </a:r>
            <a:r>
              <a:rPr lang="de-DE" dirty="0" err="1"/>
              <a:t>Credit</a:t>
            </a:r>
            <a:r>
              <a:rPr lang="de-DE" dirty="0"/>
              <a:t> hinzufügen</a:t>
            </a:r>
            <a:endParaRPr lang="de-LI" dirty="0"/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F6FDC618-260B-4AA1-A7A2-A4D62C32DEDF}"/>
              </a:ext>
            </a:extLst>
          </p:cNvPr>
          <p:cNvSpPr/>
          <p:nvPr userDrawn="1"/>
        </p:nvSpPr>
        <p:spPr>
          <a:xfrm>
            <a:off x="19433948" y="0"/>
            <a:ext cx="670150" cy="10966450"/>
          </a:xfrm>
          <a:custGeom>
            <a:avLst/>
            <a:gdLst/>
            <a:ahLst/>
            <a:cxnLst/>
            <a:rect l="l" t="t" r="r" b="b"/>
            <a:pathLst>
              <a:path w="14072869" h="10966450">
                <a:moveTo>
                  <a:pt x="0" y="10965871"/>
                </a:moveTo>
                <a:lnTo>
                  <a:pt x="14072869" y="10965871"/>
                </a:lnTo>
                <a:lnTo>
                  <a:pt x="14072869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F4F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98AFCD5F-0355-4373-BBA6-F599B1F06B95}"/>
              </a:ext>
            </a:extLst>
          </p:cNvPr>
          <p:cNvSpPr/>
          <p:nvPr userDrawn="1"/>
        </p:nvSpPr>
        <p:spPr>
          <a:xfrm>
            <a:off x="19588385" y="5295095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19" h="375920">
                <a:moveTo>
                  <a:pt x="66577" y="294829"/>
                </a:moveTo>
                <a:lnTo>
                  <a:pt x="79614" y="341337"/>
                </a:lnTo>
                <a:lnTo>
                  <a:pt x="148662" y="371584"/>
                </a:lnTo>
                <a:lnTo>
                  <a:pt x="187841" y="375682"/>
                </a:lnTo>
                <a:lnTo>
                  <a:pt x="237776" y="368972"/>
                </a:lnTo>
                <a:lnTo>
                  <a:pt x="282647" y="350036"/>
                </a:lnTo>
                <a:lnTo>
                  <a:pt x="283214" y="349598"/>
                </a:lnTo>
                <a:lnTo>
                  <a:pt x="187841" y="349598"/>
                </a:lnTo>
                <a:lnTo>
                  <a:pt x="152684" y="345760"/>
                </a:lnTo>
                <a:lnTo>
                  <a:pt x="120210" y="334801"/>
                </a:lnTo>
                <a:lnTo>
                  <a:pt x="91235" y="317548"/>
                </a:lnTo>
                <a:lnTo>
                  <a:pt x="66577" y="294829"/>
                </a:lnTo>
                <a:close/>
              </a:path>
              <a:path w="375919" h="375920">
                <a:moveTo>
                  <a:pt x="278110" y="166153"/>
                </a:moveTo>
                <a:lnTo>
                  <a:pt x="258794" y="166153"/>
                </a:lnTo>
                <a:lnTo>
                  <a:pt x="328519" y="267638"/>
                </a:lnTo>
                <a:lnTo>
                  <a:pt x="303285" y="301086"/>
                </a:lnTo>
                <a:lnTo>
                  <a:pt x="270364" y="326967"/>
                </a:lnTo>
                <a:lnTo>
                  <a:pt x="231351" y="343672"/>
                </a:lnTo>
                <a:lnTo>
                  <a:pt x="187841" y="349598"/>
                </a:lnTo>
                <a:lnTo>
                  <a:pt x="283214" y="349598"/>
                </a:lnTo>
                <a:lnTo>
                  <a:pt x="320664" y="320664"/>
                </a:lnTo>
                <a:lnTo>
                  <a:pt x="350036" y="282647"/>
                </a:lnTo>
                <a:lnTo>
                  <a:pt x="363183" y="251494"/>
                </a:lnTo>
                <a:lnTo>
                  <a:pt x="336571" y="251494"/>
                </a:lnTo>
                <a:lnTo>
                  <a:pt x="278110" y="166153"/>
                </a:lnTo>
                <a:close/>
              </a:path>
              <a:path w="375919" h="375920">
                <a:moveTo>
                  <a:pt x="187841" y="0"/>
                </a:moveTo>
                <a:lnTo>
                  <a:pt x="137906" y="6710"/>
                </a:lnTo>
                <a:lnTo>
                  <a:pt x="93035" y="25646"/>
                </a:lnTo>
                <a:lnTo>
                  <a:pt x="55018" y="55018"/>
                </a:lnTo>
                <a:lnTo>
                  <a:pt x="25646" y="93035"/>
                </a:lnTo>
                <a:lnTo>
                  <a:pt x="6710" y="137906"/>
                </a:lnTo>
                <a:lnTo>
                  <a:pt x="0" y="187841"/>
                </a:lnTo>
                <a:lnTo>
                  <a:pt x="982" y="207157"/>
                </a:lnTo>
                <a:lnTo>
                  <a:pt x="3848" y="225851"/>
                </a:lnTo>
                <a:lnTo>
                  <a:pt x="8515" y="243921"/>
                </a:lnTo>
                <a:lnTo>
                  <a:pt x="14885" y="261241"/>
                </a:lnTo>
                <a:lnTo>
                  <a:pt x="47687" y="213458"/>
                </a:lnTo>
                <a:lnTo>
                  <a:pt x="28166" y="213458"/>
                </a:lnTo>
                <a:lnTo>
                  <a:pt x="27279" y="207157"/>
                </a:lnTo>
                <a:lnTo>
                  <a:pt x="26626" y="200787"/>
                </a:lnTo>
                <a:lnTo>
                  <a:pt x="26222" y="194348"/>
                </a:lnTo>
                <a:lnTo>
                  <a:pt x="26084" y="187841"/>
                </a:lnTo>
                <a:lnTo>
                  <a:pt x="31862" y="144841"/>
                </a:lnTo>
                <a:lnTo>
                  <a:pt x="48170" y="106201"/>
                </a:lnTo>
                <a:lnTo>
                  <a:pt x="73463" y="73463"/>
                </a:lnTo>
                <a:lnTo>
                  <a:pt x="106201" y="48170"/>
                </a:lnTo>
                <a:lnTo>
                  <a:pt x="144841" y="31862"/>
                </a:lnTo>
                <a:lnTo>
                  <a:pt x="187841" y="26084"/>
                </a:lnTo>
                <a:lnTo>
                  <a:pt x="283214" y="26084"/>
                </a:lnTo>
                <a:lnTo>
                  <a:pt x="282647" y="25646"/>
                </a:lnTo>
                <a:lnTo>
                  <a:pt x="237776" y="6710"/>
                </a:lnTo>
                <a:lnTo>
                  <a:pt x="187841" y="0"/>
                </a:lnTo>
                <a:close/>
              </a:path>
              <a:path w="375919" h="375920">
                <a:moveTo>
                  <a:pt x="283214" y="26084"/>
                </a:moveTo>
                <a:lnTo>
                  <a:pt x="187841" y="26084"/>
                </a:lnTo>
                <a:lnTo>
                  <a:pt x="230841" y="31862"/>
                </a:lnTo>
                <a:lnTo>
                  <a:pt x="269481" y="48170"/>
                </a:lnTo>
                <a:lnTo>
                  <a:pt x="302218" y="73463"/>
                </a:lnTo>
                <a:lnTo>
                  <a:pt x="327512" y="106201"/>
                </a:lnTo>
                <a:lnTo>
                  <a:pt x="343819" y="144841"/>
                </a:lnTo>
                <a:lnTo>
                  <a:pt x="349598" y="187841"/>
                </a:lnTo>
                <a:lnTo>
                  <a:pt x="348739" y="204575"/>
                </a:lnTo>
                <a:lnTo>
                  <a:pt x="346222" y="220817"/>
                </a:lnTo>
                <a:lnTo>
                  <a:pt x="342136" y="236485"/>
                </a:lnTo>
                <a:lnTo>
                  <a:pt x="336571" y="251494"/>
                </a:lnTo>
                <a:lnTo>
                  <a:pt x="363183" y="251494"/>
                </a:lnTo>
                <a:lnTo>
                  <a:pt x="368972" y="237776"/>
                </a:lnTo>
                <a:lnTo>
                  <a:pt x="375682" y="187841"/>
                </a:lnTo>
                <a:lnTo>
                  <a:pt x="368972" y="137906"/>
                </a:lnTo>
                <a:lnTo>
                  <a:pt x="350036" y="93035"/>
                </a:lnTo>
                <a:lnTo>
                  <a:pt x="320664" y="55018"/>
                </a:lnTo>
                <a:lnTo>
                  <a:pt x="283214" y="26084"/>
                </a:lnTo>
                <a:close/>
              </a:path>
              <a:path w="375919" h="375920">
                <a:moveTo>
                  <a:pt x="141666" y="104683"/>
                </a:moveTo>
                <a:lnTo>
                  <a:pt x="122360" y="104683"/>
                </a:lnTo>
                <a:lnTo>
                  <a:pt x="211580" y="234811"/>
                </a:lnTo>
                <a:lnTo>
                  <a:pt x="230942" y="206655"/>
                </a:lnTo>
                <a:lnTo>
                  <a:pt x="211610" y="206655"/>
                </a:lnTo>
                <a:lnTo>
                  <a:pt x="169646" y="145490"/>
                </a:lnTo>
                <a:lnTo>
                  <a:pt x="179189" y="131356"/>
                </a:lnTo>
                <a:lnTo>
                  <a:pt x="159949" y="131356"/>
                </a:lnTo>
                <a:lnTo>
                  <a:pt x="141666" y="104683"/>
                </a:lnTo>
                <a:close/>
              </a:path>
              <a:path w="375919" h="375920">
                <a:moveTo>
                  <a:pt x="122360" y="76517"/>
                </a:moveTo>
                <a:lnTo>
                  <a:pt x="28166" y="213458"/>
                </a:lnTo>
                <a:lnTo>
                  <a:pt x="47687" y="213458"/>
                </a:lnTo>
                <a:lnTo>
                  <a:pt x="122360" y="104683"/>
                </a:lnTo>
                <a:lnTo>
                  <a:pt x="141666" y="104683"/>
                </a:lnTo>
                <a:lnTo>
                  <a:pt x="122360" y="76517"/>
                </a:lnTo>
                <a:close/>
              </a:path>
              <a:path w="375919" h="375920">
                <a:moveTo>
                  <a:pt x="207582" y="117852"/>
                </a:moveTo>
                <a:lnTo>
                  <a:pt x="188308" y="117852"/>
                </a:lnTo>
                <a:lnTo>
                  <a:pt x="230242" y="179515"/>
                </a:lnTo>
                <a:lnTo>
                  <a:pt x="211610" y="206655"/>
                </a:lnTo>
                <a:lnTo>
                  <a:pt x="230942" y="206655"/>
                </a:lnTo>
                <a:lnTo>
                  <a:pt x="258794" y="166153"/>
                </a:lnTo>
                <a:lnTo>
                  <a:pt x="278110" y="166153"/>
                </a:lnTo>
                <a:lnTo>
                  <a:pt x="277602" y="165412"/>
                </a:lnTo>
                <a:lnTo>
                  <a:pt x="239939" y="165412"/>
                </a:lnTo>
                <a:lnTo>
                  <a:pt x="207582" y="117852"/>
                </a:lnTo>
                <a:close/>
              </a:path>
              <a:path w="375919" h="375920">
                <a:moveTo>
                  <a:pt x="258794" y="137956"/>
                </a:moveTo>
                <a:lnTo>
                  <a:pt x="239939" y="165412"/>
                </a:lnTo>
                <a:lnTo>
                  <a:pt x="277602" y="165412"/>
                </a:lnTo>
                <a:lnTo>
                  <a:pt x="258794" y="137956"/>
                </a:lnTo>
                <a:close/>
              </a:path>
              <a:path w="375919" h="375920">
                <a:moveTo>
                  <a:pt x="188267" y="89463"/>
                </a:moveTo>
                <a:lnTo>
                  <a:pt x="159949" y="131356"/>
                </a:lnTo>
                <a:lnTo>
                  <a:pt x="179189" y="131356"/>
                </a:lnTo>
                <a:lnTo>
                  <a:pt x="188308" y="117852"/>
                </a:lnTo>
                <a:lnTo>
                  <a:pt x="207582" y="117852"/>
                </a:lnTo>
                <a:lnTo>
                  <a:pt x="188267" y="89463"/>
                </a:lnTo>
                <a:close/>
              </a:path>
            </a:pathLst>
          </a:custGeom>
          <a:solidFill>
            <a:srgbClr val="817E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ildplatzhalter 30">
            <a:extLst>
              <a:ext uri="{FF2B5EF4-FFF2-40B4-BE49-F238E27FC236}">
                <a16:creationId xmlns:a16="http://schemas.microsoft.com/office/drawing/2014/main" id="{CF6FFCC1-B519-4B4A-9FF3-A92012EEE94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30913" y="0"/>
            <a:ext cx="13403262" cy="109664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LI" dirty="0"/>
          </a:p>
        </p:txBody>
      </p:sp>
      <p:sp>
        <p:nvSpPr>
          <p:cNvPr id="8" name="Textplatzhalter 22">
            <a:extLst>
              <a:ext uri="{FF2B5EF4-FFF2-40B4-BE49-F238E27FC236}">
                <a16:creationId xmlns:a16="http://schemas.microsoft.com/office/drawing/2014/main" id="{9378D17E-9F25-47B2-B3F3-A7AC34B2D6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9925" y="4416425"/>
            <a:ext cx="4521202" cy="1969770"/>
          </a:xfrm>
          <a:prstGeom prst="rect">
            <a:avLst/>
          </a:prstGeom>
        </p:spPr>
        <p:txBody>
          <a:bodyPr anchor="ctr" anchorCtr="0"/>
          <a:lstStyle>
            <a:lvl1pPr algn="ctr">
              <a:defRPr sz="6400"/>
            </a:lvl1pPr>
          </a:lstStyle>
          <a:p>
            <a:pPr lvl="0"/>
            <a:r>
              <a:rPr lang="de-DE" dirty="0"/>
              <a:t>Titel</a:t>
            </a:r>
          </a:p>
          <a:p>
            <a:pPr lvl="0"/>
            <a:r>
              <a:rPr lang="de-DE" dirty="0"/>
              <a:t>einfügen</a:t>
            </a:r>
          </a:p>
        </p:txBody>
      </p:sp>
    </p:spTree>
    <p:extLst>
      <p:ext uri="{BB962C8B-B14F-4D97-AF65-F5344CB8AC3E}">
        <p14:creationId xmlns:p14="http://schemas.microsoft.com/office/powerpoint/2010/main" val="20684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feld und klein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380554E3-F949-4CFD-82EA-7D641B67E44E}"/>
              </a:ext>
            </a:extLst>
          </p:cNvPr>
          <p:cNvSpPr/>
          <p:nvPr userDrawn="1"/>
        </p:nvSpPr>
        <p:spPr>
          <a:xfrm>
            <a:off x="19433948" y="0"/>
            <a:ext cx="670150" cy="10966450"/>
          </a:xfrm>
          <a:custGeom>
            <a:avLst/>
            <a:gdLst/>
            <a:ahLst/>
            <a:cxnLst/>
            <a:rect l="l" t="t" r="r" b="b"/>
            <a:pathLst>
              <a:path w="14072869" h="10966450">
                <a:moveTo>
                  <a:pt x="0" y="10965871"/>
                </a:moveTo>
                <a:lnTo>
                  <a:pt x="14072869" y="10965871"/>
                </a:lnTo>
                <a:lnTo>
                  <a:pt x="14072869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F4F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E76ED854-77F9-4610-9904-555BE3526D05}"/>
              </a:ext>
            </a:extLst>
          </p:cNvPr>
          <p:cNvSpPr/>
          <p:nvPr userDrawn="1"/>
        </p:nvSpPr>
        <p:spPr>
          <a:xfrm>
            <a:off x="0" y="-170"/>
            <a:ext cx="13402944" cy="10966450"/>
          </a:xfrm>
          <a:custGeom>
            <a:avLst/>
            <a:gdLst/>
            <a:ahLst/>
            <a:cxnLst/>
            <a:rect l="l" t="t" r="r" b="b"/>
            <a:pathLst>
              <a:path w="13402944" h="10966450">
                <a:moveTo>
                  <a:pt x="0" y="10965871"/>
                </a:moveTo>
                <a:lnTo>
                  <a:pt x="13402732" y="10965871"/>
                </a:lnTo>
                <a:lnTo>
                  <a:pt x="13402732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817E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22CFD28F-403F-4207-B366-BB53CFCC1F1D}"/>
              </a:ext>
            </a:extLst>
          </p:cNvPr>
          <p:cNvSpPr/>
          <p:nvPr userDrawn="1"/>
        </p:nvSpPr>
        <p:spPr>
          <a:xfrm>
            <a:off x="19588385" y="5295095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19" h="375920">
                <a:moveTo>
                  <a:pt x="66577" y="294829"/>
                </a:moveTo>
                <a:lnTo>
                  <a:pt x="79614" y="341337"/>
                </a:lnTo>
                <a:lnTo>
                  <a:pt x="148662" y="371584"/>
                </a:lnTo>
                <a:lnTo>
                  <a:pt x="187841" y="375682"/>
                </a:lnTo>
                <a:lnTo>
                  <a:pt x="237776" y="368972"/>
                </a:lnTo>
                <a:lnTo>
                  <a:pt x="282647" y="350036"/>
                </a:lnTo>
                <a:lnTo>
                  <a:pt x="283214" y="349598"/>
                </a:lnTo>
                <a:lnTo>
                  <a:pt x="187841" y="349598"/>
                </a:lnTo>
                <a:lnTo>
                  <a:pt x="152684" y="345760"/>
                </a:lnTo>
                <a:lnTo>
                  <a:pt x="120210" y="334801"/>
                </a:lnTo>
                <a:lnTo>
                  <a:pt x="91235" y="317548"/>
                </a:lnTo>
                <a:lnTo>
                  <a:pt x="66577" y="294829"/>
                </a:lnTo>
                <a:close/>
              </a:path>
              <a:path w="375919" h="375920">
                <a:moveTo>
                  <a:pt x="278110" y="166153"/>
                </a:moveTo>
                <a:lnTo>
                  <a:pt x="258794" y="166153"/>
                </a:lnTo>
                <a:lnTo>
                  <a:pt x="328519" y="267638"/>
                </a:lnTo>
                <a:lnTo>
                  <a:pt x="303285" y="301086"/>
                </a:lnTo>
                <a:lnTo>
                  <a:pt x="270364" y="326967"/>
                </a:lnTo>
                <a:lnTo>
                  <a:pt x="231351" y="343672"/>
                </a:lnTo>
                <a:lnTo>
                  <a:pt x="187841" y="349598"/>
                </a:lnTo>
                <a:lnTo>
                  <a:pt x="283214" y="349598"/>
                </a:lnTo>
                <a:lnTo>
                  <a:pt x="320664" y="320664"/>
                </a:lnTo>
                <a:lnTo>
                  <a:pt x="350036" y="282647"/>
                </a:lnTo>
                <a:lnTo>
                  <a:pt x="363183" y="251494"/>
                </a:lnTo>
                <a:lnTo>
                  <a:pt x="336571" y="251494"/>
                </a:lnTo>
                <a:lnTo>
                  <a:pt x="278110" y="166153"/>
                </a:lnTo>
                <a:close/>
              </a:path>
              <a:path w="375919" h="375920">
                <a:moveTo>
                  <a:pt x="187841" y="0"/>
                </a:moveTo>
                <a:lnTo>
                  <a:pt x="137906" y="6710"/>
                </a:lnTo>
                <a:lnTo>
                  <a:pt x="93035" y="25646"/>
                </a:lnTo>
                <a:lnTo>
                  <a:pt x="55018" y="55018"/>
                </a:lnTo>
                <a:lnTo>
                  <a:pt x="25646" y="93035"/>
                </a:lnTo>
                <a:lnTo>
                  <a:pt x="6710" y="137906"/>
                </a:lnTo>
                <a:lnTo>
                  <a:pt x="0" y="187841"/>
                </a:lnTo>
                <a:lnTo>
                  <a:pt x="982" y="207157"/>
                </a:lnTo>
                <a:lnTo>
                  <a:pt x="3848" y="225851"/>
                </a:lnTo>
                <a:lnTo>
                  <a:pt x="8515" y="243921"/>
                </a:lnTo>
                <a:lnTo>
                  <a:pt x="14885" y="261241"/>
                </a:lnTo>
                <a:lnTo>
                  <a:pt x="47687" y="213458"/>
                </a:lnTo>
                <a:lnTo>
                  <a:pt x="28166" y="213458"/>
                </a:lnTo>
                <a:lnTo>
                  <a:pt x="27279" y="207157"/>
                </a:lnTo>
                <a:lnTo>
                  <a:pt x="26626" y="200787"/>
                </a:lnTo>
                <a:lnTo>
                  <a:pt x="26222" y="194348"/>
                </a:lnTo>
                <a:lnTo>
                  <a:pt x="26084" y="187841"/>
                </a:lnTo>
                <a:lnTo>
                  <a:pt x="31862" y="144841"/>
                </a:lnTo>
                <a:lnTo>
                  <a:pt x="48170" y="106201"/>
                </a:lnTo>
                <a:lnTo>
                  <a:pt x="73463" y="73463"/>
                </a:lnTo>
                <a:lnTo>
                  <a:pt x="106201" y="48170"/>
                </a:lnTo>
                <a:lnTo>
                  <a:pt x="144841" y="31862"/>
                </a:lnTo>
                <a:lnTo>
                  <a:pt x="187841" y="26084"/>
                </a:lnTo>
                <a:lnTo>
                  <a:pt x="283214" y="26084"/>
                </a:lnTo>
                <a:lnTo>
                  <a:pt x="282647" y="25646"/>
                </a:lnTo>
                <a:lnTo>
                  <a:pt x="237776" y="6710"/>
                </a:lnTo>
                <a:lnTo>
                  <a:pt x="187841" y="0"/>
                </a:lnTo>
                <a:close/>
              </a:path>
              <a:path w="375919" h="375920">
                <a:moveTo>
                  <a:pt x="283214" y="26084"/>
                </a:moveTo>
                <a:lnTo>
                  <a:pt x="187841" y="26084"/>
                </a:lnTo>
                <a:lnTo>
                  <a:pt x="230841" y="31862"/>
                </a:lnTo>
                <a:lnTo>
                  <a:pt x="269481" y="48170"/>
                </a:lnTo>
                <a:lnTo>
                  <a:pt x="302218" y="73463"/>
                </a:lnTo>
                <a:lnTo>
                  <a:pt x="327512" y="106201"/>
                </a:lnTo>
                <a:lnTo>
                  <a:pt x="343819" y="144841"/>
                </a:lnTo>
                <a:lnTo>
                  <a:pt x="349598" y="187841"/>
                </a:lnTo>
                <a:lnTo>
                  <a:pt x="348739" y="204575"/>
                </a:lnTo>
                <a:lnTo>
                  <a:pt x="346222" y="220817"/>
                </a:lnTo>
                <a:lnTo>
                  <a:pt x="342136" y="236485"/>
                </a:lnTo>
                <a:lnTo>
                  <a:pt x="336571" y="251494"/>
                </a:lnTo>
                <a:lnTo>
                  <a:pt x="363183" y="251494"/>
                </a:lnTo>
                <a:lnTo>
                  <a:pt x="368972" y="237776"/>
                </a:lnTo>
                <a:lnTo>
                  <a:pt x="375682" y="187841"/>
                </a:lnTo>
                <a:lnTo>
                  <a:pt x="368972" y="137906"/>
                </a:lnTo>
                <a:lnTo>
                  <a:pt x="350036" y="93035"/>
                </a:lnTo>
                <a:lnTo>
                  <a:pt x="320664" y="55018"/>
                </a:lnTo>
                <a:lnTo>
                  <a:pt x="283214" y="26084"/>
                </a:lnTo>
                <a:close/>
              </a:path>
              <a:path w="375919" h="375920">
                <a:moveTo>
                  <a:pt x="141666" y="104683"/>
                </a:moveTo>
                <a:lnTo>
                  <a:pt x="122360" y="104683"/>
                </a:lnTo>
                <a:lnTo>
                  <a:pt x="211580" y="234811"/>
                </a:lnTo>
                <a:lnTo>
                  <a:pt x="230942" y="206655"/>
                </a:lnTo>
                <a:lnTo>
                  <a:pt x="211610" y="206655"/>
                </a:lnTo>
                <a:lnTo>
                  <a:pt x="169646" y="145490"/>
                </a:lnTo>
                <a:lnTo>
                  <a:pt x="179189" y="131356"/>
                </a:lnTo>
                <a:lnTo>
                  <a:pt x="159949" y="131356"/>
                </a:lnTo>
                <a:lnTo>
                  <a:pt x="141666" y="104683"/>
                </a:lnTo>
                <a:close/>
              </a:path>
              <a:path w="375919" h="375920">
                <a:moveTo>
                  <a:pt x="122360" y="76517"/>
                </a:moveTo>
                <a:lnTo>
                  <a:pt x="28166" y="213458"/>
                </a:lnTo>
                <a:lnTo>
                  <a:pt x="47687" y="213458"/>
                </a:lnTo>
                <a:lnTo>
                  <a:pt x="122360" y="104683"/>
                </a:lnTo>
                <a:lnTo>
                  <a:pt x="141666" y="104683"/>
                </a:lnTo>
                <a:lnTo>
                  <a:pt x="122360" y="76517"/>
                </a:lnTo>
                <a:close/>
              </a:path>
              <a:path w="375919" h="375920">
                <a:moveTo>
                  <a:pt x="207582" y="117852"/>
                </a:moveTo>
                <a:lnTo>
                  <a:pt x="188308" y="117852"/>
                </a:lnTo>
                <a:lnTo>
                  <a:pt x="230242" y="179515"/>
                </a:lnTo>
                <a:lnTo>
                  <a:pt x="211610" y="206655"/>
                </a:lnTo>
                <a:lnTo>
                  <a:pt x="230942" y="206655"/>
                </a:lnTo>
                <a:lnTo>
                  <a:pt x="258794" y="166153"/>
                </a:lnTo>
                <a:lnTo>
                  <a:pt x="278110" y="166153"/>
                </a:lnTo>
                <a:lnTo>
                  <a:pt x="277602" y="165412"/>
                </a:lnTo>
                <a:lnTo>
                  <a:pt x="239939" y="165412"/>
                </a:lnTo>
                <a:lnTo>
                  <a:pt x="207582" y="117852"/>
                </a:lnTo>
                <a:close/>
              </a:path>
              <a:path w="375919" h="375920">
                <a:moveTo>
                  <a:pt x="258794" y="137956"/>
                </a:moveTo>
                <a:lnTo>
                  <a:pt x="239939" y="165412"/>
                </a:lnTo>
                <a:lnTo>
                  <a:pt x="277602" y="165412"/>
                </a:lnTo>
                <a:lnTo>
                  <a:pt x="258794" y="137956"/>
                </a:lnTo>
                <a:close/>
              </a:path>
              <a:path w="375919" h="375920">
                <a:moveTo>
                  <a:pt x="188267" y="89463"/>
                </a:moveTo>
                <a:lnTo>
                  <a:pt x="159949" y="131356"/>
                </a:lnTo>
                <a:lnTo>
                  <a:pt x="179189" y="131356"/>
                </a:lnTo>
                <a:lnTo>
                  <a:pt x="188308" y="117852"/>
                </a:lnTo>
                <a:lnTo>
                  <a:pt x="207582" y="117852"/>
                </a:lnTo>
                <a:lnTo>
                  <a:pt x="188267" y="89463"/>
                </a:lnTo>
                <a:close/>
              </a:path>
            </a:pathLst>
          </a:custGeom>
          <a:solidFill>
            <a:srgbClr val="817E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platzhalter 24">
            <a:extLst>
              <a:ext uri="{FF2B5EF4-FFF2-40B4-BE49-F238E27FC236}">
                <a16:creationId xmlns:a16="http://schemas.microsoft.com/office/drawing/2014/main" id="{1276C7A9-A7CC-4297-ACF1-779C877FDF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157119" y="0"/>
            <a:ext cx="92333" cy="10966450"/>
          </a:xfrm>
          <a:prstGeom prst="rect">
            <a:avLst/>
          </a:prstGeom>
        </p:spPr>
        <p:txBody>
          <a:bodyPr vert="vert270"/>
          <a:lstStyle>
            <a:lvl1pPr algn="ctr">
              <a:defRPr sz="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Bild </a:t>
            </a:r>
            <a:r>
              <a:rPr lang="de-DE" dirty="0" err="1"/>
              <a:t>Credit</a:t>
            </a:r>
            <a:r>
              <a:rPr lang="de-DE" dirty="0"/>
              <a:t> hinzufügen</a:t>
            </a:r>
            <a:endParaRPr lang="de-LI" dirty="0"/>
          </a:p>
        </p:txBody>
      </p:sp>
      <p:sp>
        <p:nvSpPr>
          <p:cNvPr id="21" name="Titel 13">
            <a:extLst>
              <a:ext uri="{FF2B5EF4-FFF2-40B4-BE49-F238E27FC236}">
                <a16:creationId xmlns:a16="http://schemas.microsoft.com/office/drawing/2014/main" id="{477A2AE8-6629-4746-9718-1150533DAB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00" y="374400"/>
            <a:ext cx="6480000" cy="10008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hinzufügen</a:t>
            </a:r>
            <a:endParaRPr lang="de-LI" dirty="0"/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49E75881-C98B-4972-BC30-2A066C0C3D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800" y="9591250"/>
            <a:ext cx="5400000" cy="1000799"/>
          </a:xfrm>
          <a:prstGeom prst="rect">
            <a:avLst/>
          </a:prstGeom>
        </p:spPr>
        <p:txBody>
          <a:bodyPr anchor="b" anchorCtr="0"/>
          <a:lstStyle>
            <a:lvl1pPr>
              <a:defRPr sz="3600">
                <a:solidFill>
                  <a:schemeClr val="bg1"/>
                </a:solidFill>
              </a:defRPr>
            </a:lvl1pPr>
            <a:lvl2pPr marL="1028700" indent="-571500">
              <a:buFont typeface="Arial" panose="020B0604020202020204" pitchFamily="34" charset="0"/>
              <a:buChar char="•"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Erste Ebene</a:t>
            </a:r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id="{C8C9BE2E-2812-4AD1-9B08-8E9E104BA7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03263" y="0"/>
            <a:ext cx="6018212" cy="109664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1391774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mittig, Bild dah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E8E40C18-3C42-4F4E-B514-42FB34BA4A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9419860" cy="10966449"/>
          </a:xfrm>
          <a:custGeom>
            <a:avLst/>
            <a:gdLst>
              <a:gd name="connsiteX0" fmla="*/ 13405629 w 19419860"/>
              <a:gd name="connsiteY0" fmla="*/ 0 h 10966449"/>
              <a:gd name="connsiteX1" fmla="*/ 19419860 w 19419860"/>
              <a:gd name="connsiteY1" fmla="*/ 0 h 10966449"/>
              <a:gd name="connsiteX2" fmla="*/ 19419860 w 19419860"/>
              <a:gd name="connsiteY2" fmla="*/ 10966449 h 10966449"/>
              <a:gd name="connsiteX3" fmla="*/ 13405629 w 19419860"/>
              <a:gd name="connsiteY3" fmla="*/ 10966449 h 10966449"/>
              <a:gd name="connsiteX4" fmla="*/ 0 w 19419860"/>
              <a:gd name="connsiteY4" fmla="*/ 0 h 10966449"/>
              <a:gd name="connsiteX5" fmla="*/ 6030739 w 19419860"/>
              <a:gd name="connsiteY5" fmla="*/ 0 h 10966449"/>
              <a:gd name="connsiteX6" fmla="*/ 6030739 w 19419860"/>
              <a:gd name="connsiteY6" fmla="*/ 10966449 h 10966449"/>
              <a:gd name="connsiteX7" fmla="*/ 0 w 19419860"/>
              <a:gd name="connsiteY7" fmla="*/ 10966449 h 1096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19860" h="10966449">
                <a:moveTo>
                  <a:pt x="13405629" y="0"/>
                </a:moveTo>
                <a:lnTo>
                  <a:pt x="19419860" y="0"/>
                </a:lnTo>
                <a:lnTo>
                  <a:pt x="19419860" y="10966449"/>
                </a:lnTo>
                <a:lnTo>
                  <a:pt x="13405629" y="10966449"/>
                </a:lnTo>
                <a:close/>
                <a:moveTo>
                  <a:pt x="0" y="0"/>
                </a:moveTo>
                <a:lnTo>
                  <a:pt x="6030739" y="0"/>
                </a:lnTo>
                <a:lnTo>
                  <a:pt x="6030739" y="10966449"/>
                </a:lnTo>
                <a:lnTo>
                  <a:pt x="0" y="109664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800" b="0" i="1"/>
            </a:lvl1pPr>
          </a:lstStyle>
          <a:p>
            <a:r>
              <a:rPr lang="de-DE"/>
              <a:t>Bild durch Klicken auf Symbol hinzufügen</a:t>
            </a:r>
            <a:endParaRPr lang="de-LI" dirty="0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B3F5D34B-C3D9-4782-91CB-E1B08EC15A5A}"/>
              </a:ext>
            </a:extLst>
          </p:cNvPr>
          <p:cNvSpPr/>
          <p:nvPr userDrawn="1"/>
        </p:nvSpPr>
        <p:spPr>
          <a:xfrm>
            <a:off x="19433948" y="0"/>
            <a:ext cx="670150" cy="10966450"/>
          </a:xfrm>
          <a:custGeom>
            <a:avLst/>
            <a:gdLst/>
            <a:ahLst/>
            <a:cxnLst/>
            <a:rect l="l" t="t" r="r" b="b"/>
            <a:pathLst>
              <a:path w="14072869" h="10966450">
                <a:moveTo>
                  <a:pt x="0" y="10965871"/>
                </a:moveTo>
                <a:lnTo>
                  <a:pt x="14072869" y="10965871"/>
                </a:lnTo>
                <a:lnTo>
                  <a:pt x="14072869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F4F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73C12FEB-371C-49C4-A0C8-214056E3C98A}"/>
              </a:ext>
            </a:extLst>
          </p:cNvPr>
          <p:cNvSpPr txBox="1"/>
          <p:nvPr userDrawn="1"/>
        </p:nvSpPr>
        <p:spPr>
          <a:xfrm>
            <a:off x="19266896" y="-582"/>
            <a:ext cx="152965" cy="10967031"/>
          </a:xfrm>
          <a:prstGeom prst="rect">
            <a:avLst/>
          </a:prstGeom>
        </p:spPr>
        <p:txBody>
          <a:bodyPr vert="vert270" wrap="square" lIns="0" tIns="14604" rIns="0" bIns="0" rtlCol="0"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sz="600" spc="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Bild: </a:t>
            </a:r>
            <a:r>
              <a:rPr lang="de-LI" sz="600" spc="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LI" sz="600" spc="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einz Heiss/Zeitenspiegel</a:t>
            </a:r>
            <a:endParaRPr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BEFA839-1A2A-475B-9AE3-8A29E1578BBC}"/>
              </a:ext>
            </a:extLst>
          </p:cNvPr>
          <p:cNvSpPr/>
          <p:nvPr userDrawn="1"/>
        </p:nvSpPr>
        <p:spPr>
          <a:xfrm>
            <a:off x="19588385" y="5295095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19" h="375920">
                <a:moveTo>
                  <a:pt x="66577" y="294829"/>
                </a:moveTo>
                <a:lnTo>
                  <a:pt x="79614" y="341337"/>
                </a:lnTo>
                <a:lnTo>
                  <a:pt x="148662" y="371584"/>
                </a:lnTo>
                <a:lnTo>
                  <a:pt x="187841" y="375682"/>
                </a:lnTo>
                <a:lnTo>
                  <a:pt x="237776" y="368972"/>
                </a:lnTo>
                <a:lnTo>
                  <a:pt x="282647" y="350036"/>
                </a:lnTo>
                <a:lnTo>
                  <a:pt x="283214" y="349598"/>
                </a:lnTo>
                <a:lnTo>
                  <a:pt x="187841" y="349598"/>
                </a:lnTo>
                <a:lnTo>
                  <a:pt x="152684" y="345760"/>
                </a:lnTo>
                <a:lnTo>
                  <a:pt x="120210" y="334801"/>
                </a:lnTo>
                <a:lnTo>
                  <a:pt x="91235" y="317548"/>
                </a:lnTo>
                <a:lnTo>
                  <a:pt x="66577" y="294829"/>
                </a:lnTo>
                <a:close/>
              </a:path>
              <a:path w="375919" h="375920">
                <a:moveTo>
                  <a:pt x="278110" y="166153"/>
                </a:moveTo>
                <a:lnTo>
                  <a:pt x="258794" y="166153"/>
                </a:lnTo>
                <a:lnTo>
                  <a:pt x="328519" y="267638"/>
                </a:lnTo>
                <a:lnTo>
                  <a:pt x="303285" y="301086"/>
                </a:lnTo>
                <a:lnTo>
                  <a:pt x="270364" y="326967"/>
                </a:lnTo>
                <a:lnTo>
                  <a:pt x="231351" y="343672"/>
                </a:lnTo>
                <a:lnTo>
                  <a:pt x="187841" y="349598"/>
                </a:lnTo>
                <a:lnTo>
                  <a:pt x="283214" y="349598"/>
                </a:lnTo>
                <a:lnTo>
                  <a:pt x="320664" y="320664"/>
                </a:lnTo>
                <a:lnTo>
                  <a:pt x="350036" y="282647"/>
                </a:lnTo>
                <a:lnTo>
                  <a:pt x="363183" y="251494"/>
                </a:lnTo>
                <a:lnTo>
                  <a:pt x="336571" y="251494"/>
                </a:lnTo>
                <a:lnTo>
                  <a:pt x="278110" y="166153"/>
                </a:lnTo>
                <a:close/>
              </a:path>
              <a:path w="375919" h="375920">
                <a:moveTo>
                  <a:pt x="187841" y="0"/>
                </a:moveTo>
                <a:lnTo>
                  <a:pt x="137906" y="6710"/>
                </a:lnTo>
                <a:lnTo>
                  <a:pt x="93035" y="25646"/>
                </a:lnTo>
                <a:lnTo>
                  <a:pt x="55018" y="55018"/>
                </a:lnTo>
                <a:lnTo>
                  <a:pt x="25646" y="93035"/>
                </a:lnTo>
                <a:lnTo>
                  <a:pt x="6710" y="137906"/>
                </a:lnTo>
                <a:lnTo>
                  <a:pt x="0" y="187841"/>
                </a:lnTo>
                <a:lnTo>
                  <a:pt x="982" y="207157"/>
                </a:lnTo>
                <a:lnTo>
                  <a:pt x="3848" y="225851"/>
                </a:lnTo>
                <a:lnTo>
                  <a:pt x="8515" y="243921"/>
                </a:lnTo>
                <a:lnTo>
                  <a:pt x="14885" y="261241"/>
                </a:lnTo>
                <a:lnTo>
                  <a:pt x="47687" y="213458"/>
                </a:lnTo>
                <a:lnTo>
                  <a:pt x="28166" y="213458"/>
                </a:lnTo>
                <a:lnTo>
                  <a:pt x="27279" y="207157"/>
                </a:lnTo>
                <a:lnTo>
                  <a:pt x="26626" y="200787"/>
                </a:lnTo>
                <a:lnTo>
                  <a:pt x="26222" y="194348"/>
                </a:lnTo>
                <a:lnTo>
                  <a:pt x="26084" y="187841"/>
                </a:lnTo>
                <a:lnTo>
                  <a:pt x="31862" y="144841"/>
                </a:lnTo>
                <a:lnTo>
                  <a:pt x="48170" y="106201"/>
                </a:lnTo>
                <a:lnTo>
                  <a:pt x="73463" y="73463"/>
                </a:lnTo>
                <a:lnTo>
                  <a:pt x="106201" y="48170"/>
                </a:lnTo>
                <a:lnTo>
                  <a:pt x="144841" y="31862"/>
                </a:lnTo>
                <a:lnTo>
                  <a:pt x="187841" y="26084"/>
                </a:lnTo>
                <a:lnTo>
                  <a:pt x="283214" y="26084"/>
                </a:lnTo>
                <a:lnTo>
                  <a:pt x="282647" y="25646"/>
                </a:lnTo>
                <a:lnTo>
                  <a:pt x="237776" y="6710"/>
                </a:lnTo>
                <a:lnTo>
                  <a:pt x="187841" y="0"/>
                </a:lnTo>
                <a:close/>
              </a:path>
              <a:path w="375919" h="375920">
                <a:moveTo>
                  <a:pt x="283214" y="26084"/>
                </a:moveTo>
                <a:lnTo>
                  <a:pt x="187841" y="26084"/>
                </a:lnTo>
                <a:lnTo>
                  <a:pt x="230841" y="31862"/>
                </a:lnTo>
                <a:lnTo>
                  <a:pt x="269481" y="48170"/>
                </a:lnTo>
                <a:lnTo>
                  <a:pt x="302218" y="73463"/>
                </a:lnTo>
                <a:lnTo>
                  <a:pt x="327512" y="106201"/>
                </a:lnTo>
                <a:lnTo>
                  <a:pt x="343819" y="144841"/>
                </a:lnTo>
                <a:lnTo>
                  <a:pt x="349598" y="187841"/>
                </a:lnTo>
                <a:lnTo>
                  <a:pt x="348739" y="204575"/>
                </a:lnTo>
                <a:lnTo>
                  <a:pt x="346222" y="220817"/>
                </a:lnTo>
                <a:lnTo>
                  <a:pt x="342136" y="236485"/>
                </a:lnTo>
                <a:lnTo>
                  <a:pt x="336571" y="251494"/>
                </a:lnTo>
                <a:lnTo>
                  <a:pt x="363183" y="251494"/>
                </a:lnTo>
                <a:lnTo>
                  <a:pt x="368972" y="237776"/>
                </a:lnTo>
                <a:lnTo>
                  <a:pt x="375682" y="187841"/>
                </a:lnTo>
                <a:lnTo>
                  <a:pt x="368972" y="137906"/>
                </a:lnTo>
                <a:lnTo>
                  <a:pt x="350036" y="93035"/>
                </a:lnTo>
                <a:lnTo>
                  <a:pt x="320664" y="55018"/>
                </a:lnTo>
                <a:lnTo>
                  <a:pt x="283214" y="26084"/>
                </a:lnTo>
                <a:close/>
              </a:path>
              <a:path w="375919" h="375920">
                <a:moveTo>
                  <a:pt x="141666" y="104683"/>
                </a:moveTo>
                <a:lnTo>
                  <a:pt x="122360" y="104683"/>
                </a:lnTo>
                <a:lnTo>
                  <a:pt x="211580" y="234811"/>
                </a:lnTo>
                <a:lnTo>
                  <a:pt x="230942" y="206655"/>
                </a:lnTo>
                <a:lnTo>
                  <a:pt x="211610" y="206655"/>
                </a:lnTo>
                <a:lnTo>
                  <a:pt x="169646" y="145490"/>
                </a:lnTo>
                <a:lnTo>
                  <a:pt x="179189" y="131356"/>
                </a:lnTo>
                <a:lnTo>
                  <a:pt x="159949" y="131356"/>
                </a:lnTo>
                <a:lnTo>
                  <a:pt x="141666" y="104683"/>
                </a:lnTo>
                <a:close/>
              </a:path>
              <a:path w="375919" h="375920">
                <a:moveTo>
                  <a:pt x="122360" y="76517"/>
                </a:moveTo>
                <a:lnTo>
                  <a:pt x="28166" y="213458"/>
                </a:lnTo>
                <a:lnTo>
                  <a:pt x="47687" y="213458"/>
                </a:lnTo>
                <a:lnTo>
                  <a:pt x="122360" y="104683"/>
                </a:lnTo>
                <a:lnTo>
                  <a:pt x="141666" y="104683"/>
                </a:lnTo>
                <a:lnTo>
                  <a:pt x="122360" y="76517"/>
                </a:lnTo>
                <a:close/>
              </a:path>
              <a:path w="375919" h="375920">
                <a:moveTo>
                  <a:pt x="207582" y="117852"/>
                </a:moveTo>
                <a:lnTo>
                  <a:pt x="188308" y="117852"/>
                </a:lnTo>
                <a:lnTo>
                  <a:pt x="230242" y="179515"/>
                </a:lnTo>
                <a:lnTo>
                  <a:pt x="211610" y="206655"/>
                </a:lnTo>
                <a:lnTo>
                  <a:pt x="230942" y="206655"/>
                </a:lnTo>
                <a:lnTo>
                  <a:pt x="258794" y="166153"/>
                </a:lnTo>
                <a:lnTo>
                  <a:pt x="278110" y="166153"/>
                </a:lnTo>
                <a:lnTo>
                  <a:pt x="277602" y="165412"/>
                </a:lnTo>
                <a:lnTo>
                  <a:pt x="239939" y="165412"/>
                </a:lnTo>
                <a:lnTo>
                  <a:pt x="207582" y="117852"/>
                </a:lnTo>
                <a:close/>
              </a:path>
              <a:path w="375919" h="375920">
                <a:moveTo>
                  <a:pt x="258794" y="137956"/>
                </a:moveTo>
                <a:lnTo>
                  <a:pt x="239939" y="165412"/>
                </a:lnTo>
                <a:lnTo>
                  <a:pt x="277602" y="165412"/>
                </a:lnTo>
                <a:lnTo>
                  <a:pt x="258794" y="137956"/>
                </a:lnTo>
                <a:close/>
              </a:path>
              <a:path w="375919" h="375920">
                <a:moveTo>
                  <a:pt x="188267" y="89463"/>
                </a:moveTo>
                <a:lnTo>
                  <a:pt x="159949" y="131356"/>
                </a:lnTo>
                <a:lnTo>
                  <a:pt x="179189" y="131356"/>
                </a:lnTo>
                <a:lnTo>
                  <a:pt x="188308" y="117852"/>
                </a:lnTo>
                <a:lnTo>
                  <a:pt x="207582" y="117852"/>
                </a:lnTo>
                <a:lnTo>
                  <a:pt x="188267" y="89463"/>
                </a:lnTo>
                <a:close/>
              </a:path>
            </a:pathLst>
          </a:custGeom>
          <a:solidFill>
            <a:srgbClr val="817E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AB47E1C0-F890-4FFC-9C94-3474C4BC7722}"/>
              </a:ext>
            </a:extLst>
          </p:cNvPr>
          <p:cNvSpPr/>
          <p:nvPr userDrawn="1"/>
        </p:nvSpPr>
        <p:spPr>
          <a:xfrm>
            <a:off x="6031229" y="0"/>
            <a:ext cx="7374890" cy="10966450"/>
          </a:xfrm>
          <a:custGeom>
            <a:avLst/>
            <a:gdLst/>
            <a:ahLst/>
            <a:cxnLst/>
            <a:rect l="l" t="t" r="r" b="b"/>
            <a:pathLst>
              <a:path w="7374890" h="10966450">
                <a:moveTo>
                  <a:pt x="0" y="10965871"/>
                </a:moveTo>
                <a:lnTo>
                  <a:pt x="7374335" y="10965871"/>
                </a:lnTo>
                <a:lnTo>
                  <a:pt x="7374335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6E6B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7BE6FEA5-A3F6-4D35-B4A5-BCA62E0C08E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500118" y="2841687"/>
            <a:ext cx="642366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>
              <a:defRPr/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pc="-135" dirty="0"/>
              <a:t>Titel hinzufügen</a:t>
            </a:r>
            <a:endParaRPr spc="-120" dirty="0"/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E941775E-22B8-47D7-9413-EE737479B8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33448" y="4478959"/>
            <a:ext cx="5400000" cy="1107996"/>
          </a:xfrm>
          <a:prstGeom prst="rect">
            <a:avLst/>
          </a:prstGeom>
        </p:spPr>
        <p:txBody>
          <a:bodyPr anchor="t" anchorCtr="0"/>
          <a:lstStyle>
            <a:lvl1pPr algn="ctr">
              <a:defRPr sz="3600">
                <a:solidFill>
                  <a:schemeClr val="bg1"/>
                </a:solidFill>
              </a:defRPr>
            </a:lvl1pPr>
            <a:lvl2pPr marL="1028700" indent="-571500" algn="l">
              <a:buFont typeface="Arial" panose="020B0604020202020204" pitchFamily="34" charset="0"/>
              <a:buChar char="•"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Erste Ebene</a:t>
            </a:r>
          </a:p>
        </p:txBody>
      </p:sp>
    </p:spTree>
    <p:extLst>
      <p:ext uri="{BB962C8B-B14F-4D97-AF65-F5344CB8AC3E}">
        <p14:creationId xmlns:p14="http://schemas.microsoft.com/office/powerpoint/2010/main" val="322552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44329" y="388795"/>
            <a:ext cx="6415440" cy="2625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76273" y="4235924"/>
            <a:ext cx="10751553" cy="2218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5" r:id="rId2"/>
    <p:sldLayoutId id="2147483698" r:id="rId3"/>
    <p:sldLayoutId id="2147483699" r:id="rId4"/>
    <p:sldLayoutId id="2147483708" r:id="rId5"/>
    <p:sldLayoutId id="2147483664" r:id="rId6"/>
    <p:sldLayoutId id="2147483666" r:id="rId7"/>
    <p:sldLayoutId id="2147483670" r:id="rId8"/>
    <p:sldLayoutId id="2147483703" r:id="rId9"/>
    <p:sldLayoutId id="2147483662" r:id="rId10"/>
  </p:sldLayoutIdLst>
  <p:hf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44329" y="388795"/>
            <a:ext cx="6415440" cy="2625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76273" y="4235924"/>
            <a:ext cx="10751553" cy="2218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191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705" r:id="rId3"/>
    <p:sldLayoutId id="2147483700" r:id="rId4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44329" y="388795"/>
            <a:ext cx="6415440" cy="2625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76273" y="4235924"/>
            <a:ext cx="10751553" cy="2218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582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4" r:id="rId3"/>
    <p:sldLayoutId id="2147483701" r:id="rId4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44329" y="388795"/>
            <a:ext cx="6415440" cy="2625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76273" y="4235924"/>
            <a:ext cx="10751553" cy="2218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484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706" r:id="rId3"/>
    <p:sldLayoutId id="2147483702" r:id="rId4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3.jp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rtschafftort.landluft.at/die-gemeinden.html?file=files/ortschafftort/pdf%20Gemeinden/Weyarn_BMVBS.pdf" TargetMode="External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g"/><Relationship Id="rId5" Type="http://schemas.openxmlformats.org/officeDocument/2006/relationships/image" Target="../media/image4.sv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g"/><Relationship Id="rId5" Type="http://schemas.openxmlformats.org/officeDocument/2006/relationships/image" Target="../media/image3.jpg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g"/><Relationship Id="rId5" Type="http://schemas.openxmlformats.org/officeDocument/2006/relationships/image" Target="../media/image3.jpg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anon.Wallenberger@cipra.or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cipra.org/de/cipra/international/projekte/laufend/flaechen-sparen" TargetMode="External"/><Relationship Id="rId5" Type="http://schemas.openxmlformats.org/officeDocument/2006/relationships/hyperlink" Target="mailto:Wolfgang.Pfefferkorn@cipra.org" TargetMode="External"/><Relationship Id="rId4" Type="http://schemas.openxmlformats.org/officeDocument/2006/relationships/hyperlink" Target="mailto:Isabella.Helmschrott@cipra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image" Target="../media/image3.jp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deninfo.net/projekte/links4soil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emf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">
            <a:extLst>
              <a:ext uri="{FF2B5EF4-FFF2-40B4-BE49-F238E27FC236}">
                <a16:creationId xmlns:a16="http://schemas.microsoft.com/office/drawing/2014/main" id="{5CF36451-8521-9846-BB78-6444201C1552}"/>
              </a:ext>
            </a:extLst>
          </p:cNvPr>
          <p:cNvSpPr/>
          <p:nvPr/>
        </p:nvSpPr>
        <p:spPr>
          <a:xfrm>
            <a:off x="19459255" y="4067"/>
            <a:ext cx="670150" cy="10966450"/>
          </a:xfrm>
          <a:custGeom>
            <a:avLst/>
            <a:gdLst/>
            <a:ahLst/>
            <a:cxnLst/>
            <a:rect l="l" t="t" r="r" b="b"/>
            <a:pathLst>
              <a:path w="14072869" h="10966450">
                <a:moveTo>
                  <a:pt x="0" y="10965871"/>
                </a:moveTo>
                <a:lnTo>
                  <a:pt x="14072869" y="10965871"/>
                </a:lnTo>
                <a:lnTo>
                  <a:pt x="14072869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F4F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632CBEA3-ED3B-B945-AAF3-6EBDF08E2BA0}"/>
              </a:ext>
            </a:extLst>
          </p:cNvPr>
          <p:cNvSpPr/>
          <p:nvPr/>
        </p:nvSpPr>
        <p:spPr>
          <a:xfrm>
            <a:off x="19433948" y="0"/>
            <a:ext cx="670150" cy="10966450"/>
          </a:xfrm>
          <a:custGeom>
            <a:avLst/>
            <a:gdLst/>
            <a:ahLst/>
            <a:cxnLst/>
            <a:rect l="l" t="t" r="r" b="b"/>
            <a:pathLst>
              <a:path w="14072869" h="10966450">
                <a:moveTo>
                  <a:pt x="0" y="10965871"/>
                </a:moveTo>
                <a:lnTo>
                  <a:pt x="14072869" y="10965871"/>
                </a:lnTo>
                <a:lnTo>
                  <a:pt x="14072869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F4F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" y="0"/>
            <a:ext cx="19459255" cy="10966450"/>
          </a:xfrm>
          <a:custGeom>
            <a:avLst/>
            <a:gdLst/>
            <a:ahLst/>
            <a:cxnLst/>
            <a:rect l="l" t="t" r="r" b="b"/>
            <a:pathLst>
              <a:path w="6031230" h="10966450">
                <a:moveTo>
                  <a:pt x="0" y="10965871"/>
                </a:moveTo>
                <a:lnTo>
                  <a:pt x="6031229" y="10965871"/>
                </a:lnTo>
                <a:lnTo>
                  <a:pt x="6031229" y="0"/>
                </a:lnTo>
                <a:lnTo>
                  <a:pt x="0" y="0"/>
                </a:lnTo>
                <a:lnTo>
                  <a:pt x="0" y="10965871"/>
                </a:lnTo>
                <a:close/>
              </a:path>
            </a:pathLst>
          </a:custGeom>
          <a:solidFill>
            <a:srgbClr val="AEC94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9588385" y="5295095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19" h="375920">
                <a:moveTo>
                  <a:pt x="66577" y="294829"/>
                </a:moveTo>
                <a:lnTo>
                  <a:pt x="79614" y="341337"/>
                </a:lnTo>
                <a:lnTo>
                  <a:pt x="148662" y="371584"/>
                </a:lnTo>
                <a:lnTo>
                  <a:pt x="187841" y="375682"/>
                </a:lnTo>
                <a:lnTo>
                  <a:pt x="237776" y="368972"/>
                </a:lnTo>
                <a:lnTo>
                  <a:pt x="282647" y="350036"/>
                </a:lnTo>
                <a:lnTo>
                  <a:pt x="283214" y="349598"/>
                </a:lnTo>
                <a:lnTo>
                  <a:pt x="187841" y="349598"/>
                </a:lnTo>
                <a:lnTo>
                  <a:pt x="152684" y="345760"/>
                </a:lnTo>
                <a:lnTo>
                  <a:pt x="120210" y="334801"/>
                </a:lnTo>
                <a:lnTo>
                  <a:pt x="91235" y="317548"/>
                </a:lnTo>
                <a:lnTo>
                  <a:pt x="66577" y="294829"/>
                </a:lnTo>
                <a:close/>
              </a:path>
              <a:path w="375919" h="375920">
                <a:moveTo>
                  <a:pt x="278110" y="166153"/>
                </a:moveTo>
                <a:lnTo>
                  <a:pt x="258794" y="166153"/>
                </a:lnTo>
                <a:lnTo>
                  <a:pt x="328519" y="267638"/>
                </a:lnTo>
                <a:lnTo>
                  <a:pt x="303285" y="301086"/>
                </a:lnTo>
                <a:lnTo>
                  <a:pt x="270364" y="326967"/>
                </a:lnTo>
                <a:lnTo>
                  <a:pt x="231351" y="343672"/>
                </a:lnTo>
                <a:lnTo>
                  <a:pt x="187841" y="349598"/>
                </a:lnTo>
                <a:lnTo>
                  <a:pt x="283214" y="349598"/>
                </a:lnTo>
                <a:lnTo>
                  <a:pt x="320664" y="320664"/>
                </a:lnTo>
                <a:lnTo>
                  <a:pt x="350036" y="282647"/>
                </a:lnTo>
                <a:lnTo>
                  <a:pt x="363183" y="251494"/>
                </a:lnTo>
                <a:lnTo>
                  <a:pt x="336571" y="251494"/>
                </a:lnTo>
                <a:lnTo>
                  <a:pt x="278110" y="166153"/>
                </a:lnTo>
                <a:close/>
              </a:path>
              <a:path w="375919" h="375920">
                <a:moveTo>
                  <a:pt x="187841" y="0"/>
                </a:moveTo>
                <a:lnTo>
                  <a:pt x="137906" y="6710"/>
                </a:lnTo>
                <a:lnTo>
                  <a:pt x="93035" y="25646"/>
                </a:lnTo>
                <a:lnTo>
                  <a:pt x="55018" y="55018"/>
                </a:lnTo>
                <a:lnTo>
                  <a:pt x="25646" y="93035"/>
                </a:lnTo>
                <a:lnTo>
                  <a:pt x="6710" y="137906"/>
                </a:lnTo>
                <a:lnTo>
                  <a:pt x="0" y="187841"/>
                </a:lnTo>
                <a:lnTo>
                  <a:pt x="982" y="207157"/>
                </a:lnTo>
                <a:lnTo>
                  <a:pt x="3848" y="225851"/>
                </a:lnTo>
                <a:lnTo>
                  <a:pt x="8515" y="243921"/>
                </a:lnTo>
                <a:lnTo>
                  <a:pt x="14885" y="261241"/>
                </a:lnTo>
                <a:lnTo>
                  <a:pt x="47687" y="213458"/>
                </a:lnTo>
                <a:lnTo>
                  <a:pt x="28166" y="213458"/>
                </a:lnTo>
                <a:lnTo>
                  <a:pt x="27279" y="207157"/>
                </a:lnTo>
                <a:lnTo>
                  <a:pt x="26626" y="200787"/>
                </a:lnTo>
                <a:lnTo>
                  <a:pt x="26222" y="194348"/>
                </a:lnTo>
                <a:lnTo>
                  <a:pt x="26084" y="187841"/>
                </a:lnTo>
                <a:lnTo>
                  <a:pt x="31862" y="144841"/>
                </a:lnTo>
                <a:lnTo>
                  <a:pt x="48170" y="106201"/>
                </a:lnTo>
                <a:lnTo>
                  <a:pt x="73463" y="73463"/>
                </a:lnTo>
                <a:lnTo>
                  <a:pt x="106201" y="48170"/>
                </a:lnTo>
                <a:lnTo>
                  <a:pt x="144841" y="31862"/>
                </a:lnTo>
                <a:lnTo>
                  <a:pt x="187841" y="26084"/>
                </a:lnTo>
                <a:lnTo>
                  <a:pt x="283214" y="26084"/>
                </a:lnTo>
                <a:lnTo>
                  <a:pt x="282647" y="25646"/>
                </a:lnTo>
                <a:lnTo>
                  <a:pt x="237776" y="6710"/>
                </a:lnTo>
                <a:lnTo>
                  <a:pt x="187841" y="0"/>
                </a:lnTo>
                <a:close/>
              </a:path>
              <a:path w="375919" h="375920">
                <a:moveTo>
                  <a:pt x="283214" y="26084"/>
                </a:moveTo>
                <a:lnTo>
                  <a:pt x="187841" y="26084"/>
                </a:lnTo>
                <a:lnTo>
                  <a:pt x="230841" y="31862"/>
                </a:lnTo>
                <a:lnTo>
                  <a:pt x="269481" y="48170"/>
                </a:lnTo>
                <a:lnTo>
                  <a:pt x="302218" y="73463"/>
                </a:lnTo>
                <a:lnTo>
                  <a:pt x="327512" y="106201"/>
                </a:lnTo>
                <a:lnTo>
                  <a:pt x="343819" y="144841"/>
                </a:lnTo>
                <a:lnTo>
                  <a:pt x="349598" y="187841"/>
                </a:lnTo>
                <a:lnTo>
                  <a:pt x="348739" y="204575"/>
                </a:lnTo>
                <a:lnTo>
                  <a:pt x="346222" y="220817"/>
                </a:lnTo>
                <a:lnTo>
                  <a:pt x="342136" y="236485"/>
                </a:lnTo>
                <a:lnTo>
                  <a:pt x="336571" y="251494"/>
                </a:lnTo>
                <a:lnTo>
                  <a:pt x="363183" y="251494"/>
                </a:lnTo>
                <a:lnTo>
                  <a:pt x="368972" y="237776"/>
                </a:lnTo>
                <a:lnTo>
                  <a:pt x="375682" y="187841"/>
                </a:lnTo>
                <a:lnTo>
                  <a:pt x="368972" y="137906"/>
                </a:lnTo>
                <a:lnTo>
                  <a:pt x="350036" y="93035"/>
                </a:lnTo>
                <a:lnTo>
                  <a:pt x="320664" y="55018"/>
                </a:lnTo>
                <a:lnTo>
                  <a:pt x="283214" y="26084"/>
                </a:lnTo>
                <a:close/>
              </a:path>
              <a:path w="375919" h="375920">
                <a:moveTo>
                  <a:pt x="141666" y="104683"/>
                </a:moveTo>
                <a:lnTo>
                  <a:pt x="122360" y="104683"/>
                </a:lnTo>
                <a:lnTo>
                  <a:pt x="211580" y="234811"/>
                </a:lnTo>
                <a:lnTo>
                  <a:pt x="230942" y="206655"/>
                </a:lnTo>
                <a:lnTo>
                  <a:pt x="211610" y="206655"/>
                </a:lnTo>
                <a:lnTo>
                  <a:pt x="169646" y="145490"/>
                </a:lnTo>
                <a:lnTo>
                  <a:pt x="179189" y="131356"/>
                </a:lnTo>
                <a:lnTo>
                  <a:pt x="159949" y="131356"/>
                </a:lnTo>
                <a:lnTo>
                  <a:pt x="141666" y="104683"/>
                </a:lnTo>
                <a:close/>
              </a:path>
              <a:path w="375919" h="375920">
                <a:moveTo>
                  <a:pt x="122360" y="76517"/>
                </a:moveTo>
                <a:lnTo>
                  <a:pt x="28166" y="213458"/>
                </a:lnTo>
                <a:lnTo>
                  <a:pt x="47687" y="213458"/>
                </a:lnTo>
                <a:lnTo>
                  <a:pt x="122360" y="104683"/>
                </a:lnTo>
                <a:lnTo>
                  <a:pt x="141666" y="104683"/>
                </a:lnTo>
                <a:lnTo>
                  <a:pt x="122360" y="76517"/>
                </a:lnTo>
                <a:close/>
              </a:path>
              <a:path w="375919" h="375920">
                <a:moveTo>
                  <a:pt x="207582" y="117852"/>
                </a:moveTo>
                <a:lnTo>
                  <a:pt x="188308" y="117852"/>
                </a:lnTo>
                <a:lnTo>
                  <a:pt x="230242" y="179515"/>
                </a:lnTo>
                <a:lnTo>
                  <a:pt x="211610" y="206655"/>
                </a:lnTo>
                <a:lnTo>
                  <a:pt x="230942" y="206655"/>
                </a:lnTo>
                <a:lnTo>
                  <a:pt x="258794" y="166153"/>
                </a:lnTo>
                <a:lnTo>
                  <a:pt x="278110" y="166153"/>
                </a:lnTo>
                <a:lnTo>
                  <a:pt x="277602" y="165412"/>
                </a:lnTo>
                <a:lnTo>
                  <a:pt x="239939" y="165412"/>
                </a:lnTo>
                <a:lnTo>
                  <a:pt x="207582" y="117852"/>
                </a:lnTo>
                <a:close/>
              </a:path>
              <a:path w="375919" h="375920">
                <a:moveTo>
                  <a:pt x="258794" y="137956"/>
                </a:moveTo>
                <a:lnTo>
                  <a:pt x="239939" y="165412"/>
                </a:lnTo>
                <a:lnTo>
                  <a:pt x="277602" y="165412"/>
                </a:lnTo>
                <a:lnTo>
                  <a:pt x="258794" y="137956"/>
                </a:lnTo>
                <a:close/>
              </a:path>
              <a:path w="375919" h="375920">
                <a:moveTo>
                  <a:pt x="188267" y="89463"/>
                </a:moveTo>
                <a:lnTo>
                  <a:pt x="159949" y="131356"/>
                </a:lnTo>
                <a:lnTo>
                  <a:pt x="179189" y="131356"/>
                </a:lnTo>
                <a:lnTo>
                  <a:pt x="188308" y="117852"/>
                </a:lnTo>
                <a:lnTo>
                  <a:pt x="207582" y="117852"/>
                </a:lnTo>
                <a:lnTo>
                  <a:pt x="188267" y="89463"/>
                </a:lnTo>
                <a:close/>
              </a:path>
            </a:pathLst>
          </a:custGeom>
          <a:solidFill>
            <a:srgbClr val="817E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551BE640-DE27-A74F-923B-C0C45E74A26C}"/>
              </a:ext>
            </a:extLst>
          </p:cNvPr>
          <p:cNvSpPr txBox="1"/>
          <p:nvPr/>
        </p:nvSpPr>
        <p:spPr>
          <a:xfrm flipH="1">
            <a:off x="11849638" y="-4067"/>
            <a:ext cx="503940" cy="10967031"/>
          </a:xfrm>
          <a:prstGeom prst="rect">
            <a:avLst/>
          </a:prstGeom>
        </p:spPr>
        <p:txBody>
          <a:bodyPr vert="vert270" wrap="square" lIns="0" tIns="14604" rIns="0" bIns="0" rtlCol="0"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de-DE" sz="1600" spc="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de-DE" sz="1600" spc="2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Matthieu Colin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CB02AAA-DF04-4D14-A6FE-3C069AFAE7F9}"/>
              </a:ext>
            </a:extLst>
          </p:cNvPr>
          <p:cNvSpPr txBox="1"/>
          <p:nvPr/>
        </p:nvSpPr>
        <p:spPr>
          <a:xfrm>
            <a:off x="635180" y="1378769"/>
            <a:ext cx="91823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I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Economiser nos </a:t>
            </a:r>
            <a:r>
              <a:rPr lang="de-LI" sz="6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sols</a:t>
            </a:r>
            <a:endParaRPr lang="de-CH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7B47E22D-0686-4B7E-A88E-5F0321DD07A1}"/>
              </a:ext>
            </a:extLst>
          </p:cNvPr>
          <p:cNvSpPr txBox="1"/>
          <p:nvPr/>
        </p:nvSpPr>
        <p:spPr>
          <a:xfrm>
            <a:off x="635180" y="3178969"/>
            <a:ext cx="8784976" cy="7086042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800"/>
              </a:spcAft>
            </a:pPr>
            <a:r>
              <a:rPr lang="fr-FR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Pour un changement de tendance dans la gestion du </a:t>
            </a:r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foncier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800"/>
              </a:spcAft>
            </a:pPr>
            <a:endParaRPr lang="de-CH" sz="3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800"/>
              </a:spcAft>
            </a:pP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800"/>
              </a:spcAft>
            </a:pPr>
            <a:r>
              <a:rPr lang="fr-FR" sz="3200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financé par le ministère allemand de l'environnement, de la protection de la nature et de la sécurité nucléaire dans le cadre de l'initiative EURENI</a:t>
            </a:r>
            <a:endParaRPr lang="en-US" sz="2800" b="1" i="1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800"/>
              </a:spcAft>
            </a:pP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800"/>
              </a:spcAft>
            </a:pP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80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31.03.2022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Manon Wallenberger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597C845-5324-4FFA-9838-3BD5D45E33F7}"/>
              </a:ext>
            </a:extLst>
          </p:cNvPr>
          <p:cNvSpPr txBox="1"/>
          <p:nvPr/>
        </p:nvSpPr>
        <p:spPr>
          <a:xfrm>
            <a:off x="12693620" y="3394993"/>
            <a:ext cx="56393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I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Bild/Grafik ergänzen</a:t>
            </a:r>
            <a:endParaRPr lang="de-CH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00B4746-DF95-4B82-88B0-528050E8E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086" y="8160869"/>
            <a:ext cx="3127556" cy="1871743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6B6B7694-0354-4155-9CBC-D5C4087A1302}"/>
              </a:ext>
            </a:extLst>
          </p:cNvPr>
          <p:cNvSpPr txBox="1"/>
          <p:nvPr/>
        </p:nvSpPr>
        <p:spPr>
          <a:xfrm rot="20486148">
            <a:off x="13568950" y="2038687"/>
            <a:ext cx="91823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I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Allenfalls habt ihr hier noch ein besseres Titelfoto …</a:t>
            </a:r>
            <a:endParaRPr lang="de-CH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1" t="172"/>
          <a:stretch/>
        </p:blipFill>
        <p:spPr>
          <a:xfrm>
            <a:off x="12224550" y="-80360"/>
            <a:ext cx="9706356" cy="1157497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4776" y="9285610"/>
            <a:ext cx="2372653" cy="8383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1923FBC-9E30-46FF-A419-0EF97DC2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99" y="658690"/>
            <a:ext cx="18250235" cy="830997"/>
          </a:xfrm>
        </p:spPr>
        <p:txBody>
          <a:bodyPr/>
          <a:lstStyle/>
          <a:p>
            <a:r>
              <a:rPr lang="en-GB" sz="5400" dirty="0" err="1" smtClean="0">
                <a:solidFill>
                  <a:srgbClr val="A2BF2F"/>
                </a:solidFill>
              </a:rPr>
              <a:t>Stratégie</a:t>
            </a:r>
            <a:r>
              <a:rPr lang="en-GB" sz="5400" dirty="0" smtClean="0">
                <a:solidFill>
                  <a:srgbClr val="A2BF2F"/>
                </a:solidFill>
              </a:rPr>
              <a:t> Sols Suisse(CH</a:t>
            </a:r>
            <a:r>
              <a:rPr lang="en-GB" sz="5400" dirty="0">
                <a:solidFill>
                  <a:srgbClr val="A2BF2F"/>
                </a:solidFill>
              </a:rPr>
              <a:t>, 2020)</a:t>
            </a:r>
            <a:endParaRPr lang="en-GB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685D497-C7CC-45B9-88B5-610A8EC116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799" y="2314873"/>
            <a:ext cx="12129555" cy="6863417"/>
          </a:xfrm>
        </p:spPr>
        <p:txBody>
          <a:bodyPr/>
          <a:lstStyle/>
          <a:p>
            <a:pPr lvl="0" algn="l">
              <a:spcBef>
                <a:spcPts val="1200"/>
              </a:spcBef>
            </a:pPr>
            <a:r>
              <a:rPr lang="fr-FR" sz="2400" b="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Objectifs</a:t>
            </a:r>
            <a:endParaRPr lang="fr-FR" sz="2400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Utiliser moins de sol (zéro net d'ici 2050), perte des fonctions du sol : Compensation</a:t>
            </a:r>
          </a:p>
          <a:p>
            <a:pPr marL="457200" indent="-45720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Diriger la consommation de sol : en tenir compte dans la planification et la pesée des intérêts. Base : informations sur les sols</a:t>
            </a:r>
          </a:p>
          <a:p>
            <a:pPr marL="457200" indent="-45720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Protéger les sols contre les nuisances : éviter de porter atteinte aux fonctions des sols</a:t>
            </a:r>
          </a:p>
          <a:p>
            <a:pPr marL="457200" indent="-45720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Tenir compte de l'état actuel et de la sensibilité du sol : Préserver les fonctions des sols</a:t>
            </a:r>
          </a:p>
          <a:p>
            <a:pPr marL="457200" indent="-45720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Améliorer la perception de la valeur et de la sensibilité des sols (prise de conscience)</a:t>
            </a:r>
          </a:p>
          <a:p>
            <a:pPr marL="457200" indent="-45720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Renforcer l'engagement international</a:t>
            </a:r>
          </a:p>
          <a:p>
            <a:pPr marL="457200" indent="-457200" algn="l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Aspects importants de la mise en œuvre (orientations)</a:t>
            </a:r>
          </a:p>
          <a:p>
            <a:pPr algn="l">
              <a:spcBef>
                <a:spcPts val="1200"/>
              </a:spcBef>
            </a:pPr>
            <a:endParaRPr lang="fr-FR" sz="2400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1200"/>
              </a:spcBef>
            </a:pPr>
            <a:r>
              <a:rPr lang="en-US" sz="2400" b="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</a:t>
            </a: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://www.bafu.admin.ch/bafu/en/home/topics/soil/info-specialists/soil-protection-measures/swiss-national-soil-strategy.htm</a:t>
            </a:r>
          </a:p>
          <a:p>
            <a:pPr algn="l">
              <a:spcBef>
                <a:spcPts val="1200"/>
              </a:spcBef>
            </a:pPr>
            <a:endParaRPr lang="en-US" sz="3400" b="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850" y="335601"/>
            <a:ext cx="1828800" cy="64617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6409" y="2314873"/>
            <a:ext cx="5762625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5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1923FBC-9E30-46FF-A419-0EF97DC2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99" y="658689"/>
            <a:ext cx="15873971" cy="830997"/>
          </a:xfrm>
        </p:spPr>
        <p:txBody>
          <a:bodyPr/>
          <a:lstStyle/>
          <a:p>
            <a:r>
              <a:rPr lang="en-GB" sz="5400" dirty="0" err="1">
                <a:solidFill>
                  <a:srgbClr val="A2BF2F"/>
                </a:solidFill>
              </a:rPr>
              <a:t>Recherche</a:t>
            </a:r>
            <a:r>
              <a:rPr lang="en-GB" sz="5400" dirty="0">
                <a:solidFill>
                  <a:srgbClr val="A2BF2F"/>
                </a:solidFill>
              </a:rPr>
              <a:t> </a:t>
            </a:r>
            <a:r>
              <a:rPr lang="en-GB" sz="5400" dirty="0" smtClean="0">
                <a:solidFill>
                  <a:srgbClr val="A2BF2F"/>
                </a:solidFill>
              </a:rPr>
              <a:t>de </a:t>
            </a:r>
            <a:r>
              <a:rPr lang="en-GB" sz="5400" dirty="0" err="1" smtClean="0">
                <a:solidFill>
                  <a:srgbClr val="A2BF2F"/>
                </a:solidFill>
              </a:rPr>
              <a:t>bonnes</a:t>
            </a:r>
            <a:r>
              <a:rPr lang="en-GB" sz="5400" dirty="0" smtClean="0">
                <a:solidFill>
                  <a:srgbClr val="A2BF2F"/>
                </a:solidFill>
              </a:rPr>
              <a:t> </a:t>
            </a:r>
            <a:r>
              <a:rPr lang="en-GB" sz="5400" dirty="0" err="1" smtClean="0">
                <a:solidFill>
                  <a:srgbClr val="A2BF2F"/>
                </a:solidFill>
              </a:rPr>
              <a:t>pratiques</a:t>
            </a:r>
            <a:endParaRPr lang="en-GB" dirty="0">
              <a:solidFill>
                <a:srgbClr val="A2BF2F"/>
              </a:solidFill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685D497-C7CC-45B9-88B5-610A8EC116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0560" y="1810817"/>
            <a:ext cx="17903186" cy="10341293"/>
          </a:xfrm>
        </p:spPr>
        <p:txBody>
          <a:bodyPr/>
          <a:lstStyle/>
          <a:p>
            <a:pPr marL="211500">
              <a:spcBef>
                <a:spcPts val="1200"/>
              </a:spcBef>
            </a:pPr>
            <a:r>
              <a:rPr lang="fr-FR" sz="2800" b="0" u="sng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Bonne </a:t>
            </a:r>
            <a:r>
              <a:rPr lang="fr-FR" sz="2800" b="0" u="sng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pratiques</a:t>
            </a:r>
          </a:p>
          <a:p>
            <a:pPr marL="211500">
              <a:spcBef>
                <a:spcPts val="1200"/>
              </a:spcBef>
            </a:pPr>
            <a:endParaRPr lang="fr-FR" sz="2800" b="0" u="sng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687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Commune de </a:t>
            </a:r>
            <a:r>
              <a:rPr lang="fr-FR" sz="2800" b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Weyarn</a:t>
            </a: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(DE, depuis 1999)</a:t>
            </a:r>
          </a:p>
          <a:p>
            <a:pPr marL="6687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Commune d'</a:t>
            </a:r>
            <a:r>
              <a:rPr lang="fr-FR" sz="2800" b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Oberkessach</a:t>
            </a: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(DE, depuis 2000)</a:t>
            </a:r>
          </a:p>
          <a:p>
            <a:pPr marL="6687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Commune de Puy-Saint-André (FR, depuis 2008)</a:t>
            </a:r>
          </a:p>
          <a:p>
            <a:pPr marL="6687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Boîte à outils Aménagement du territoire </a:t>
            </a:r>
            <a:r>
              <a:rPr lang="fr-FR" sz="2800" b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Adapt</a:t>
            </a: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Mont Blanc (FR, depuis 2017)</a:t>
            </a:r>
          </a:p>
          <a:p>
            <a:pPr marL="6687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Commune de </a:t>
            </a:r>
            <a:r>
              <a:rPr lang="fr-FR" sz="2800" b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Zwischenwasser</a:t>
            </a: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(AT, depuis 1980)</a:t>
            </a:r>
          </a:p>
          <a:p>
            <a:pPr marL="6687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Initiative </a:t>
            </a:r>
            <a:r>
              <a:rPr lang="fr-FR" sz="2800" b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Bodenfreiheit</a:t>
            </a: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(AT, depuis 2011)</a:t>
            </a:r>
          </a:p>
          <a:p>
            <a:pPr marL="6687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Désensablement de la </a:t>
            </a:r>
            <a:r>
              <a:rPr lang="fr-FR" sz="2800" b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Tarviser</a:t>
            </a: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b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Straße</a:t>
            </a: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b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Arnoldstein</a:t>
            </a: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(AT, 2015)</a:t>
            </a:r>
          </a:p>
          <a:p>
            <a:pPr marL="6687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Commune de </a:t>
            </a:r>
            <a:r>
              <a:rPr lang="fr-FR" sz="2800" b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Valendas</a:t>
            </a: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b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Surselva</a:t>
            </a: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(CH, depuis 2007) </a:t>
            </a:r>
          </a:p>
          <a:p>
            <a:pPr marL="6687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Résidences principales à prix abordable, Zermatt (CH, depuis 2014)</a:t>
            </a:r>
          </a:p>
          <a:p>
            <a:pPr marL="6687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Initiative sur les résidences secondaires (CH, depuis 2016)</a:t>
            </a:r>
          </a:p>
          <a:p>
            <a:pPr marL="6687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Plattform</a:t>
            </a: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Land, (Tyrol du Sud, IT, depuis 2017)</a:t>
            </a:r>
            <a:endParaRPr lang="de-LI" sz="2800" b="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360000">
              <a:spcBef>
                <a:spcPts val="1200"/>
              </a:spcBef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endParaRPr lang="de-LI" sz="2800" b="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360000">
              <a:spcBef>
                <a:spcPts val="1200"/>
              </a:spcBef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endParaRPr lang="de-LI" sz="1800" cap="all" dirty="0">
              <a:solidFill>
                <a:srgbClr val="6D1F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360000">
              <a:spcBef>
                <a:spcPts val="1200"/>
              </a:spcBef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endParaRPr lang="de-LI" sz="1800" cap="all" dirty="0">
              <a:solidFill>
                <a:srgbClr val="6D1F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360000">
              <a:spcBef>
                <a:spcPts val="1200"/>
              </a:spcBef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endParaRPr lang="de-LI" sz="1800" b="1" cap="all" dirty="0">
              <a:solidFill>
                <a:srgbClr val="6D1F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360000">
              <a:spcBef>
                <a:spcPts val="1200"/>
              </a:spcBef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endParaRPr lang="de-LI" sz="1800" b="1" cap="all" dirty="0">
              <a:solidFill>
                <a:srgbClr val="6D1F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360000">
              <a:spcBef>
                <a:spcPts val="1200"/>
              </a:spcBef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endParaRPr lang="de-CH" sz="2800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850" y="335601"/>
            <a:ext cx="1828800" cy="64617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312" y="5286404"/>
            <a:ext cx="7050339" cy="470022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3148394" y="10123095"/>
            <a:ext cx="5641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 smtClean="0"/>
              <a:t>Puy</a:t>
            </a:r>
            <a:r>
              <a:rPr lang="de-CH" dirty="0" smtClean="0"/>
              <a:t>-St-André. © </a:t>
            </a:r>
            <a:r>
              <a:rPr lang="de-CH" dirty="0" err="1" smtClean="0"/>
              <a:t>Reporterre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5626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1923FBC-9E30-46FF-A419-0EF97DC2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99" y="658690"/>
            <a:ext cx="18250235" cy="830997"/>
          </a:xfrm>
        </p:spPr>
        <p:txBody>
          <a:bodyPr/>
          <a:lstStyle/>
          <a:p>
            <a:r>
              <a:rPr lang="en-GB" sz="5400" dirty="0" err="1" smtClean="0">
                <a:solidFill>
                  <a:srgbClr val="A2BF2F"/>
                </a:solidFill>
              </a:rPr>
              <a:t>Exemples</a:t>
            </a:r>
            <a:r>
              <a:rPr lang="en-GB" sz="5400" dirty="0" smtClean="0">
                <a:solidFill>
                  <a:srgbClr val="A2BF2F"/>
                </a:solidFill>
              </a:rPr>
              <a:t>: La commune de </a:t>
            </a:r>
            <a:r>
              <a:rPr lang="en-GB" sz="5400" dirty="0" err="1">
                <a:solidFill>
                  <a:srgbClr val="A2BF2F"/>
                </a:solidFill>
              </a:rPr>
              <a:t>Weyarn</a:t>
            </a:r>
            <a:r>
              <a:rPr lang="en-GB" sz="5400" dirty="0">
                <a:solidFill>
                  <a:srgbClr val="A2BF2F"/>
                </a:solidFill>
              </a:rPr>
              <a:t> </a:t>
            </a:r>
            <a:r>
              <a:rPr lang="en-GB" sz="5400" dirty="0" smtClean="0">
                <a:solidFill>
                  <a:srgbClr val="A2BF2F"/>
                </a:solidFill>
              </a:rPr>
              <a:t>(</a:t>
            </a:r>
            <a:r>
              <a:rPr lang="en-GB" sz="5400" dirty="0" err="1" smtClean="0">
                <a:solidFill>
                  <a:srgbClr val="A2BF2F"/>
                </a:solidFill>
              </a:rPr>
              <a:t>Allemagne</a:t>
            </a:r>
            <a:r>
              <a:rPr lang="en-GB" sz="5400" dirty="0" smtClean="0">
                <a:solidFill>
                  <a:srgbClr val="A2BF2F"/>
                </a:solidFill>
              </a:rPr>
              <a:t>)</a:t>
            </a:r>
            <a:endParaRPr lang="en-GB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13652450" y="2026840"/>
            <a:ext cx="5397246" cy="8156079"/>
          </a:xfrm>
        </p:spPr>
        <p:txBody>
          <a:bodyPr/>
          <a:lstStyle/>
          <a:p>
            <a:r>
              <a:rPr lang="fr-FR" sz="2800" b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de </a:t>
            </a:r>
            <a:r>
              <a:rPr lang="fr-FR" sz="2800" b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Miesbach</a:t>
            </a:r>
            <a:r>
              <a:rPr lang="fr-FR" sz="2800" b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à environ 35 km au sud de </a:t>
            </a:r>
            <a:r>
              <a:rPr lang="fr-FR" sz="28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Munich</a:t>
            </a:r>
          </a:p>
          <a:p>
            <a:endParaRPr lang="de-CH" sz="2800" b="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CH" sz="28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 de </a:t>
            </a:r>
            <a:r>
              <a:rPr lang="de-CH" sz="2800" b="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l’Autoroute</a:t>
            </a:r>
            <a:r>
              <a:rPr lang="de-CH" sz="28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A8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CH" sz="2800" b="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8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Années </a:t>
            </a:r>
            <a:r>
              <a:rPr lang="fr-FR" sz="28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1990 : recul </a:t>
            </a:r>
            <a:r>
              <a:rPr lang="fr-FR" sz="28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 l'approvisionnement </a:t>
            </a:r>
            <a:r>
              <a:rPr lang="fr-FR" sz="28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local, augmentation du trafic pendulaire, hausse du prix des terrains (pression de l'urbanisation en provenance de Munich</a:t>
            </a:r>
            <a:r>
              <a:rPr lang="fr-FR" sz="28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Planification prévoyante plutôt que réactive ; initiateur : commune</a:t>
            </a:r>
          </a:p>
          <a:p>
            <a:endParaRPr lang="fr-FR" sz="28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fr-FR" b="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42" y="2026840"/>
            <a:ext cx="12727668" cy="849644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850" y="335601"/>
            <a:ext cx="1828800" cy="64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53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1923FBC-9E30-46FF-A419-0EF97DC2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92" y="379471"/>
            <a:ext cx="18250235" cy="830997"/>
          </a:xfrm>
        </p:spPr>
        <p:txBody>
          <a:bodyPr/>
          <a:lstStyle/>
          <a:p>
            <a:r>
              <a:rPr lang="en-GB" sz="5400" dirty="0" err="1" smtClean="0">
                <a:solidFill>
                  <a:srgbClr val="A2BF2F"/>
                </a:solidFill>
              </a:rPr>
              <a:t>Exemples</a:t>
            </a:r>
            <a:r>
              <a:rPr lang="en-GB" sz="5400" dirty="0" smtClean="0">
                <a:solidFill>
                  <a:srgbClr val="A2BF2F"/>
                </a:solidFill>
              </a:rPr>
              <a:t> à </a:t>
            </a:r>
            <a:r>
              <a:rPr lang="en-GB" sz="5400" dirty="0" err="1" smtClean="0">
                <a:solidFill>
                  <a:srgbClr val="A2BF2F"/>
                </a:solidFill>
              </a:rPr>
              <a:t>suivre</a:t>
            </a:r>
            <a:r>
              <a:rPr lang="en-GB" sz="5400" dirty="0" smtClean="0">
                <a:solidFill>
                  <a:srgbClr val="A2BF2F"/>
                </a:solidFill>
              </a:rPr>
              <a:t>: </a:t>
            </a:r>
            <a:r>
              <a:rPr lang="en-GB" sz="5400" dirty="0" smtClean="0">
                <a:solidFill>
                  <a:srgbClr val="A2BF2F"/>
                </a:solidFill>
              </a:rPr>
              <a:t>La commune de </a:t>
            </a:r>
            <a:r>
              <a:rPr lang="en-GB" sz="5400" dirty="0" err="1" smtClean="0">
                <a:solidFill>
                  <a:srgbClr val="A2BF2F"/>
                </a:solidFill>
              </a:rPr>
              <a:t>Weyarn</a:t>
            </a:r>
            <a:endParaRPr lang="en-GB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685D497-C7CC-45B9-88B5-610A8EC116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183" y="2098850"/>
            <a:ext cx="17914947" cy="3096344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Mobilisation </a:t>
            </a:r>
            <a:r>
              <a:rPr lang="fr-FR" sz="28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 terrains à bâtir par la commune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Objectifs : Réduire la consommation de surface, logement abordable, qualité de vie élevée dans un contexte rural. 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Particularités : Droit d'emphytéose, modèle des autochtones (résidents depuis 12/16 ans, preuve du besoin, revenu familial), installation d'entreprises autorisée même dans les petits quartiers</a:t>
            </a:r>
            <a:r>
              <a:rPr lang="fr-FR" sz="28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n-US" sz="2800" b="0" dirty="0" smtClean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US" sz="2800" b="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ortschafftort.landluft.at/die-gemeinden.html?file=files/ortschafftort/pdf%20Gemeinden/Weyarn_BMVBS.pdf</a:t>
            </a:r>
            <a:endParaRPr lang="en-US" sz="2800" b="0" dirty="0">
              <a:solidFill>
                <a:schemeClr val="accent1"/>
              </a:solidFill>
            </a:endParaRPr>
          </a:p>
          <a:p>
            <a:pPr marL="571500" lvl="0" indent="-571500">
              <a:spcBef>
                <a:spcPts val="1200"/>
              </a:spcBef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</a:pPr>
            <a:endParaRPr lang="en-US" sz="34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de-LI" sz="3400" b="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850" y="335601"/>
            <a:ext cx="1828800" cy="64617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19" y="4763145"/>
            <a:ext cx="11963383" cy="553977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53292" y="5163048"/>
            <a:ext cx="687847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Facteurs de réussite : Continuité sur de nombreuses années, engagement bénévole élevé, participation citoyenne constante, situation économique stable de la commune.</a:t>
            </a: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i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</a:t>
            </a:r>
            <a:r>
              <a:rPr lang="fr-FR" sz="2800" i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d'avenir avec 3 scénarios : Ne rien faire, commune suburbaine d'immigration, commune rurale (-&gt; choisi</a:t>
            </a:r>
            <a:r>
              <a:rPr lang="fr-FR" sz="2800" i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800" i="1" kern="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i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Examen critique des projets individuels sur la base de la vision d'avenir</a:t>
            </a:r>
            <a:endParaRPr lang="fr-FR" sz="2800" i="1" kern="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15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1923FBC-9E30-46FF-A419-0EF97DC2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99" y="658690"/>
            <a:ext cx="18250235" cy="3323987"/>
          </a:xfrm>
        </p:spPr>
        <p:txBody>
          <a:bodyPr/>
          <a:lstStyle/>
          <a:p>
            <a:r>
              <a:rPr lang="en-GB" sz="5400" dirty="0" err="1" smtClean="0">
                <a:solidFill>
                  <a:srgbClr val="A2BF2F"/>
                </a:solidFill>
              </a:rPr>
              <a:t>Exemple</a:t>
            </a:r>
            <a:r>
              <a:rPr lang="en-GB" sz="5400" dirty="0" smtClean="0">
                <a:solidFill>
                  <a:srgbClr val="A2BF2F"/>
                </a:solidFill>
              </a:rPr>
              <a:t> </a:t>
            </a:r>
            <a:r>
              <a:rPr lang="en-GB" sz="5400" dirty="0" err="1" smtClean="0">
                <a:solidFill>
                  <a:srgbClr val="A2BF2F"/>
                </a:solidFill>
              </a:rPr>
              <a:t>dans</a:t>
            </a:r>
            <a:r>
              <a:rPr lang="en-GB" sz="5400" dirty="0" smtClean="0">
                <a:solidFill>
                  <a:srgbClr val="A2BF2F"/>
                </a:solidFill>
              </a:rPr>
              <a:t> le PETR: </a:t>
            </a:r>
            <a:r>
              <a:rPr lang="en-GB" sz="5400" dirty="0">
                <a:solidFill>
                  <a:srgbClr val="A2BF2F"/>
                </a:solidFill>
              </a:rPr>
              <a:t>Puy – Saint André</a:t>
            </a:r>
            <a:br>
              <a:rPr lang="en-GB" sz="5400" dirty="0">
                <a:solidFill>
                  <a:srgbClr val="A2BF2F"/>
                </a:solidFill>
              </a:rPr>
            </a:br>
            <a:r>
              <a:rPr lang="en-GB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5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5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685D497-C7CC-45B9-88B5-610A8EC116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6442" y="4835153"/>
            <a:ext cx="18082592" cy="4308872"/>
          </a:xfrm>
        </p:spPr>
        <p:txBody>
          <a:bodyPr/>
          <a:lstStyle/>
          <a:p>
            <a:endParaRPr lang="fr-FR" sz="2800" b="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800" b="0" dirty="0" smtClean="0">
                <a:solidFill>
                  <a:schemeClr val="tx1"/>
                </a:solidFill>
              </a:rPr>
              <a:t>Aspects </a:t>
            </a:r>
            <a:r>
              <a:rPr lang="fr-FR" sz="2800" b="0" dirty="0">
                <a:solidFill>
                  <a:schemeClr val="tx1"/>
                </a:solidFill>
              </a:rPr>
              <a:t>importants : Réduire l'utilisation du sol, empêcher la spéculation</a:t>
            </a:r>
            <a:r>
              <a:rPr lang="fr-FR" sz="2800" b="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800" b="0" dirty="0" smtClean="0">
                <a:solidFill>
                  <a:schemeClr val="tx1"/>
                </a:solidFill>
              </a:rPr>
              <a:t>Amélioration </a:t>
            </a:r>
            <a:r>
              <a:rPr lang="fr-FR" sz="2800" b="0" dirty="0">
                <a:solidFill>
                  <a:schemeClr val="tx1"/>
                </a:solidFill>
              </a:rPr>
              <a:t>de la qualité de </a:t>
            </a:r>
            <a:r>
              <a:rPr lang="fr-FR" sz="2800" b="0" dirty="0" smtClean="0">
                <a:solidFill>
                  <a:schemeClr val="tx1"/>
                </a:solidFill>
              </a:rPr>
              <a:t>vie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800" b="0" dirty="0" smtClean="0">
                <a:solidFill>
                  <a:schemeClr val="tx1"/>
                </a:solidFill>
              </a:rPr>
              <a:t>Réorganisation </a:t>
            </a:r>
            <a:r>
              <a:rPr lang="fr-FR" sz="2800" b="0" dirty="0">
                <a:solidFill>
                  <a:schemeClr val="tx1"/>
                </a:solidFill>
              </a:rPr>
              <a:t>des terrains à bâtir, densification des constructions, création de 1.000 ha de prairies. </a:t>
            </a:r>
            <a:endParaRPr lang="fr-FR" sz="2800" b="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800" b="0" dirty="0" smtClean="0">
                <a:solidFill>
                  <a:schemeClr val="tx1"/>
                </a:solidFill>
              </a:rPr>
              <a:t>Facteurs </a:t>
            </a:r>
            <a:r>
              <a:rPr lang="fr-FR" sz="2800" b="0" dirty="0">
                <a:solidFill>
                  <a:schemeClr val="tx1"/>
                </a:solidFill>
              </a:rPr>
              <a:t>de réussite : unité politique, continuité sur 10 ans, processus de </a:t>
            </a:r>
            <a:r>
              <a:rPr lang="fr-FR" sz="2800" b="0" dirty="0" smtClean="0">
                <a:solidFill>
                  <a:schemeClr val="tx1"/>
                </a:solidFill>
              </a:rPr>
              <a:t>participation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800" b="0" dirty="0" smtClean="0">
                <a:solidFill>
                  <a:schemeClr val="tx1"/>
                </a:solidFill>
              </a:rPr>
              <a:t>Transition écologique vue et appliquée dans son ensemble: </a:t>
            </a:r>
          </a:p>
          <a:p>
            <a:pPr marL="1485900" lvl="1" indent="-457200">
              <a:buFont typeface="Wingdings" panose="05000000000000000000" pitchFamily="2" charset="2"/>
              <a:buChar char="§"/>
            </a:pPr>
            <a:r>
              <a:rPr lang="fr-FR" sz="2800" b="0" dirty="0" smtClean="0">
                <a:solidFill>
                  <a:schemeClr val="tx1"/>
                </a:solidFill>
              </a:rPr>
              <a:t>lotissement </a:t>
            </a:r>
            <a:r>
              <a:rPr lang="fr-FR" sz="2800" b="0" dirty="0">
                <a:solidFill>
                  <a:schemeClr val="tx1"/>
                </a:solidFill>
              </a:rPr>
              <a:t>alimenté par l'énergie solaire, une ferme maraichère en </a:t>
            </a:r>
            <a:r>
              <a:rPr lang="fr-FR" sz="2800" b="0" dirty="0" err="1">
                <a:solidFill>
                  <a:schemeClr val="tx1"/>
                </a:solidFill>
              </a:rPr>
              <a:t>permaculture</a:t>
            </a:r>
            <a:r>
              <a:rPr lang="fr-FR" sz="2800" b="0" dirty="0">
                <a:solidFill>
                  <a:schemeClr val="tx1"/>
                </a:solidFill>
              </a:rPr>
              <a:t>, une turbine hydraulique, une ferme caprine, </a:t>
            </a:r>
            <a:r>
              <a:rPr lang="fr-FR" sz="2800" b="0" dirty="0" err="1">
                <a:solidFill>
                  <a:schemeClr val="tx1"/>
                </a:solidFill>
              </a:rPr>
              <a:t>etc</a:t>
            </a:r>
            <a:endParaRPr lang="fr-FR" sz="2800" b="0" dirty="0" smtClean="0">
              <a:solidFill>
                <a:schemeClr val="tx1"/>
              </a:solidFill>
            </a:endParaRPr>
          </a:p>
          <a:p>
            <a:endParaRPr lang="fr-FR" sz="2800" b="0" dirty="0">
              <a:solidFill>
                <a:schemeClr val="tx1"/>
              </a:solidFill>
            </a:endParaRPr>
          </a:p>
          <a:p>
            <a:r>
              <a:rPr lang="fr-FR" sz="2800" b="0" dirty="0" smtClean="0">
                <a:solidFill>
                  <a:schemeClr val="tx1"/>
                </a:solidFill>
              </a:rPr>
              <a:t>Plus </a:t>
            </a:r>
            <a:r>
              <a:rPr lang="fr-FR" sz="2800" b="0" dirty="0">
                <a:solidFill>
                  <a:schemeClr val="tx1"/>
                </a:solidFill>
              </a:rPr>
              <a:t>d'informations </a:t>
            </a:r>
            <a:r>
              <a:rPr lang="fr-FR" sz="2800" b="0" dirty="0" smtClean="0">
                <a:solidFill>
                  <a:schemeClr val="tx1"/>
                </a:solidFill>
              </a:rPr>
              <a:t>: https</a:t>
            </a:r>
            <a:r>
              <a:rPr lang="fr-FR" sz="2800" b="0" dirty="0">
                <a:solidFill>
                  <a:schemeClr val="tx1"/>
                </a:solidFill>
              </a:rPr>
              <a:t>://</a:t>
            </a:r>
            <a:r>
              <a:rPr lang="fr-FR" sz="2800" b="0" dirty="0" smtClean="0">
                <a:solidFill>
                  <a:schemeClr val="tx1"/>
                </a:solidFill>
              </a:rPr>
              <a:t>www.puysaintandre.fr</a:t>
            </a:r>
            <a:r>
              <a:rPr lang="fr-FR" sz="2800" b="0" dirty="0">
                <a:solidFill>
                  <a:schemeClr val="tx1"/>
                </a:solidFill>
              </a:rPr>
              <a:t> </a:t>
            </a:r>
            <a:r>
              <a:rPr lang="fr-FR" sz="2800" b="0" dirty="0" smtClean="0">
                <a:solidFill>
                  <a:schemeClr val="tx1"/>
                </a:solidFill>
              </a:rPr>
              <a:t>Le podcast de la CIPRA. Le livre « Passage </a:t>
            </a:r>
            <a:r>
              <a:rPr lang="fr-FR" sz="2800" b="0" dirty="0" err="1" smtClean="0">
                <a:solidFill>
                  <a:schemeClr val="tx1"/>
                </a:solidFill>
              </a:rPr>
              <a:t>delicat</a:t>
            </a:r>
            <a:r>
              <a:rPr lang="fr-FR" sz="2800" b="0" dirty="0" smtClean="0">
                <a:solidFill>
                  <a:schemeClr val="tx1"/>
                </a:solidFill>
              </a:rPr>
              <a:t> »</a:t>
            </a:r>
            <a:endParaRPr lang="de-LI" sz="2800" b="0" dirty="0">
              <a:solidFill>
                <a:schemeClr val="tx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850" y="335601"/>
            <a:ext cx="1828800" cy="64617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7084" y="2026841"/>
            <a:ext cx="2566872" cy="331236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58799" y="2876746"/>
            <a:ext cx="154419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Réduction du terrain à bâtir dédié de 14ha à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4ha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Processus participatif : sur 2 ans (2016-2018), 14 réunions ; initiateur :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commune</a:t>
            </a:r>
          </a:p>
          <a:p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Réglementation concernant les terrains dont les propriétaires sont décédés depuis plus de 30 ans et pour lesquels aucun transfert n'a été effectué -&gt; propriété de la commune. </a:t>
            </a:r>
          </a:p>
        </p:txBody>
      </p:sp>
    </p:spTree>
    <p:extLst>
      <p:ext uri="{BB962C8B-B14F-4D97-AF65-F5344CB8AC3E}">
        <p14:creationId xmlns:p14="http://schemas.microsoft.com/office/powerpoint/2010/main" val="1465130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1923FBC-9E30-46FF-A419-0EF97DC2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99" y="658690"/>
            <a:ext cx="18250235" cy="1661993"/>
          </a:xfrm>
        </p:spPr>
        <p:txBody>
          <a:bodyPr/>
          <a:lstStyle/>
          <a:p>
            <a:r>
              <a:rPr lang="en-GB" sz="5400" dirty="0" err="1" smtClean="0">
                <a:solidFill>
                  <a:srgbClr val="A2BF2F"/>
                </a:solidFill>
              </a:rPr>
              <a:t>Exemple</a:t>
            </a:r>
            <a:r>
              <a:rPr lang="en-GB" sz="5400" dirty="0" smtClean="0">
                <a:solidFill>
                  <a:srgbClr val="A2BF2F"/>
                </a:solidFill>
              </a:rPr>
              <a:t> de </a:t>
            </a:r>
            <a:r>
              <a:rPr lang="en-GB" sz="5400" dirty="0" err="1" smtClean="0">
                <a:solidFill>
                  <a:srgbClr val="A2BF2F"/>
                </a:solidFill>
              </a:rPr>
              <a:t>bonnes</a:t>
            </a:r>
            <a:r>
              <a:rPr lang="en-GB" sz="5400" dirty="0" smtClean="0">
                <a:solidFill>
                  <a:srgbClr val="A2BF2F"/>
                </a:solidFill>
              </a:rPr>
              <a:t> </a:t>
            </a:r>
            <a:r>
              <a:rPr lang="en-GB" sz="5400" dirty="0" err="1" smtClean="0">
                <a:solidFill>
                  <a:srgbClr val="A2BF2F"/>
                </a:solidFill>
              </a:rPr>
              <a:t>pratiques</a:t>
            </a:r>
            <a:r>
              <a:rPr lang="en-GB" sz="5400" dirty="0" smtClean="0">
                <a:solidFill>
                  <a:srgbClr val="A2BF2F"/>
                </a:solidFill>
              </a:rPr>
              <a:t>: </a:t>
            </a:r>
            <a:r>
              <a:rPr lang="en-GB" sz="5400" dirty="0" err="1">
                <a:solidFill>
                  <a:srgbClr val="A2BF2F"/>
                </a:solidFill>
              </a:rPr>
              <a:t>Zwischenwasser</a:t>
            </a:r>
            <a:r>
              <a:rPr lang="en-GB" sz="5400" dirty="0">
                <a:solidFill>
                  <a:srgbClr val="A2BF2F"/>
                </a:solidFill>
              </a:rPr>
              <a:t/>
            </a:r>
            <a:br>
              <a:rPr lang="en-GB" sz="5400" dirty="0">
                <a:solidFill>
                  <a:srgbClr val="A2BF2F"/>
                </a:solidFill>
              </a:rPr>
            </a:br>
            <a:r>
              <a:rPr lang="en-GB" sz="5400" dirty="0">
                <a:solidFill>
                  <a:srgbClr val="A2BF2F"/>
                </a:solidFill>
              </a:rPr>
              <a:t>(</a:t>
            </a:r>
            <a:r>
              <a:rPr lang="en-GB" sz="5400" dirty="0" err="1" smtClean="0">
                <a:solidFill>
                  <a:srgbClr val="A2BF2F"/>
                </a:solidFill>
              </a:rPr>
              <a:t>Autriche</a:t>
            </a:r>
            <a:r>
              <a:rPr lang="en-GB" sz="5400" dirty="0" smtClean="0">
                <a:solidFill>
                  <a:srgbClr val="A2BF2F"/>
                </a:solidFill>
              </a:rPr>
              <a:t>, </a:t>
            </a:r>
            <a:r>
              <a:rPr lang="en-GB" sz="5400" dirty="0" err="1" smtClean="0">
                <a:solidFill>
                  <a:srgbClr val="A2BF2F"/>
                </a:solidFill>
              </a:rPr>
              <a:t>depuis</a:t>
            </a:r>
            <a:r>
              <a:rPr lang="en-GB" sz="5400" dirty="0" smtClean="0">
                <a:solidFill>
                  <a:srgbClr val="A2BF2F"/>
                </a:solidFill>
              </a:rPr>
              <a:t> </a:t>
            </a:r>
            <a:r>
              <a:rPr lang="en-GB" sz="5400" dirty="0">
                <a:solidFill>
                  <a:srgbClr val="A2BF2F"/>
                </a:solidFill>
              </a:rPr>
              <a:t>1980)</a:t>
            </a:r>
            <a:endParaRPr lang="en-GB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685D497-C7CC-45B9-88B5-610A8EC116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799" y="1304865"/>
            <a:ext cx="17746082" cy="3816429"/>
          </a:xfrm>
        </p:spPr>
        <p:txBody>
          <a:bodyPr/>
          <a:lstStyle/>
          <a:p>
            <a:pPr marL="571500" lvl="0" indent="-571500">
              <a:spcBef>
                <a:spcPts val="1200"/>
              </a:spcBef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endParaRPr lang="en-US" sz="3400" b="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571500" lvl="0" indent="-571500">
              <a:spcBef>
                <a:spcPts val="1200"/>
              </a:spcBef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endParaRPr lang="en-US" sz="34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spcBef>
                <a:spcPts val="1200"/>
              </a:spcBef>
            </a:pPr>
            <a:r>
              <a:rPr lang="fr-FR" sz="28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Vallée du Rhin, Vorarlberg, près de </a:t>
            </a:r>
            <a:r>
              <a:rPr lang="fr-FR" sz="28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Feldkirch</a:t>
            </a:r>
          </a:p>
          <a:p>
            <a:pPr marL="457200" lvl="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Depuis </a:t>
            </a:r>
            <a:r>
              <a:rPr lang="fr-FR" sz="28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1980 : large éventail de mesures contre l'étalement urbain, réaffectation de terrains à bâtir, renforcement du centre, protection du climat (commune e5</a:t>
            </a:r>
            <a:r>
              <a:rPr lang="fr-FR" sz="28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</a:p>
          <a:p>
            <a:pPr marL="457200" lvl="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réaffectation </a:t>
            </a:r>
            <a:r>
              <a:rPr lang="fr-FR" sz="28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 bâtiments, culture architecturale (construction en bois et en terre, standard de maison passive, espaces publics de qualité). </a:t>
            </a:r>
            <a:endParaRPr lang="de-LI" sz="3400" b="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850" y="335601"/>
            <a:ext cx="1828800" cy="64617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086" y="5339209"/>
            <a:ext cx="13392150" cy="522922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58799" y="5411217"/>
            <a:ext cx="464072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</a:pPr>
            <a:r>
              <a:rPr lang="fr-F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Facteurs de réussite </a:t>
            </a:r>
            <a:r>
              <a:rPr lang="fr-F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lvl="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continuité sur de nombreuses années (maire</a:t>
            </a:r>
            <a:r>
              <a:rPr lang="fr-F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lvl="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citoyens </a:t>
            </a:r>
            <a:r>
              <a:rPr lang="fr-F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engagés, travail bénévole </a:t>
            </a:r>
            <a:r>
              <a:rPr lang="fr-F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</a:p>
          <a:p>
            <a:pPr marL="457200" lvl="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bâtiments </a:t>
            </a:r>
            <a:r>
              <a:rPr lang="fr-F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publics exemplaires, bonne situation économique de la commune.</a:t>
            </a:r>
            <a:endParaRPr lang="de-L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595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1923FBC-9E30-46FF-A419-0EF97DC2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99" y="658690"/>
            <a:ext cx="18250235" cy="830997"/>
          </a:xfrm>
        </p:spPr>
        <p:txBody>
          <a:bodyPr/>
          <a:lstStyle/>
          <a:p>
            <a:r>
              <a:rPr lang="en-GB" sz="5400" dirty="0" smtClean="0">
                <a:solidFill>
                  <a:srgbClr val="A2BF2F"/>
                </a:solidFill>
              </a:rPr>
              <a:t>Premières </a:t>
            </a:r>
            <a:r>
              <a:rPr lang="en-GB" sz="5400" dirty="0" err="1">
                <a:solidFill>
                  <a:srgbClr val="A2BF2F"/>
                </a:solidFill>
              </a:rPr>
              <a:t>constatations</a:t>
            </a:r>
            <a:r>
              <a:rPr lang="en-GB" sz="5400" dirty="0">
                <a:solidFill>
                  <a:srgbClr val="A2BF2F"/>
                </a:solidFill>
              </a:rPr>
              <a:t> et </a:t>
            </a:r>
            <a:r>
              <a:rPr lang="en-GB" sz="5400" dirty="0" smtClean="0">
                <a:solidFill>
                  <a:srgbClr val="A2BF2F"/>
                </a:solidFill>
              </a:rPr>
              <a:t>conclusions</a:t>
            </a:r>
            <a:endParaRPr lang="en-GB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685D497-C7CC-45B9-88B5-610A8EC116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799" y="2242865"/>
            <a:ext cx="17731134" cy="7725192"/>
          </a:xfrm>
        </p:spPr>
        <p:txBody>
          <a:bodyPr/>
          <a:lstStyle/>
          <a:p>
            <a:pPr marL="457200" lvl="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Thème </a:t>
            </a:r>
            <a:r>
              <a:rPr lang="fr-FR" sz="28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très actuel et </a:t>
            </a:r>
            <a:r>
              <a:rPr lang="fr-FR" sz="28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urgent</a:t>
            </a:r>
          </a:p>
          <a:p>
            <a:pPr marL="457200" lvl="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nombreuses </a:t>
            </a:r>
            <a:r>
              <a:rPr lang="fr-FR" sz="28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nouvelles stratégies pour la période 2018-2021 </a:t>
            </a:r>
            <a:endParaRPr lang="fr-FR" sz="2800" b="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spcBef>
                <a:spcPts val="1200"/>
              </a:spcBef>
            </a:pPr>
            <a:endParaRPr lang="fr-FR" sz="2800" b="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0" lvl="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Focalisation </a:t>
            </a:r>
            <a:r>
              <a:rPr lang="fr-FR" sz="28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des stratégies sur l'imperméabilisation des sols et les questions d'aménagement du territoire </a:t>
            </a:r>
            <a:r>
              <a:rPr lang="fr-FR" sz="28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immédiates</a:t>
            </a:r>
          </a:p>
          <a:p>
            <a:pPr marL="457200" lvl="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Mesures </a:t>
            </a:r>
            <a:r>
              <a:rPr lang="fr-FR" sz="28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législatives et </a:t>
            </a:r>
            <a:r>
              <a:rPr lang="fr-FR" sz="28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fiscales en cours, ne suffisent pas toujours</a:t>
            </a:r>
          </a:p>
          <a:p>
            <a:pPr marL="457200" lvl="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Limitations </a:t>
            </a:r>
            <a:r>
              <a:rPr lang="fr-FR" sz="28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et délimitations des </a:t>
            </a:r>
            <a:r>
              <a:rPr lang="fr-FR" sz="28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surfaces est un facteur clé</a:t>
            </a:r>
          </a:p>
          <a:p>
            <a:pPr marL="457200" lvl="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Bonnes </a:t>
            </a:r>
            <a:r>
              <a:rPr lang="fr-FR" sz="28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pratiques, </a:t>
            </a:r>
            <a:r>
              <a:rPr lang="fr-FR" sz="28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sensibilisation</a:t>
            </a:r>
          </a:p>
          <a:p>
            <a:pPr marL="457200" lvl="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fr-FR" sz="28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aspects liés à la crise climatique n'apparaissent qu'en filigrane </a:t>
            </a:r>
            <a:r>
              <a:rPr lang="fr-FR" sz="28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Protection </a:t>
            </a:r>
            <a:r>
              <a:rPr lang="fr-FR" sz="28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du climat </a:t>
            </a:r>
            <a:r>
              <a:rPr lang="fr-FR" sz="28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= </a:t>
            </a:r>
            <a:r>
              <a:rPr lang="fr-FR" sz="28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conflits d'utilisation des sols avec les énergies </a:t>
            </a:r>
            <a:r>
              <a:rPr lang="fr-FR" sz="28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renouvelables</a:t>
            </a:r>
          </a:p>
          <a:p>
            <a:pPr marL="457200" lvl="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Adaptation </a:t>
            </a:r>
            <a:r>
              <a:rPr lang="fr-FR" sz="28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au changement climatique : </a:t>
            </a:r>
            <a:r>
              <a:rPr lang="fr-FR" sz="2800" b="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désimperméabilisation</a:t>
            </a:r>
            <a:r>
              <a:rPr lang="fr-FR" sz="28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2800" b="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nécéssaire</a:t>
            </a:r>
            <a:endParaRPr lang="fr-FR" sz="2800" b="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0" lvl="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Facteurs </a:t>
            </a:r>
            <a:r>
              <a:rPr lang="fr-FR" sz="28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 </a:t>
            </a:r>
            <a:r>
              <a:rPr lang="fr-FR" sz="28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réussite: Continuité </a:t>
            </a:r>
            <a:r>
              <a:rPr lang="fr-FR" sz="28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dans la politique et l'administration au sein de la commune, longue </a:t>
            </a:r>
            <a:r>
              <a:rPr lang="fr-FR" sz="28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haleine</a:t>
            </a:r>
          </a:p>
          <a:p>
            <a:pPr lvl="0">
              <a:spcBef>
                <a:spcPts val="1200"/>
              </a:spcBef>
            </a:pPr>
            <a:r>
              <a:rPr lang="fr-FR" sz="28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Rôle </a:t>
            </a:r>
            <a:r>
              <a:rPr lang="fr-FR" sz="28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 leader des </a:t>
            </a:r>
            <a:r>
              <a:rPr lang="fr-FR" sz="28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individus</a:t>
            </a:r>
          </a:p>
          <a:p>
            <a:pPr lvl="0">
              <a:spcBef>
                <a:spcPts val="1200"/>
              </a:spcBef>
            </a:pPr>
            <a:r>
              <a:rPr lang="fr-FR" sz="28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Participation </a:t>
            </a:r>
            <a:r>
              <a:rPr lang="fr-FR" sz="28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des citoyens, </a:t>
            </a:r>
            <a:r>
              <a:rPr lang="fr-FR" sz="28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bénévolat</a:t>
            </a:r>
            <a:endParaRPr lang="en-US" sz="28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850" y="335601"/>
            <a:ext cx="1828800" cy="64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58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1923FBC-9E30-46FF-A419-0EF97DC2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99" y="658690"/>
            <a:ext cx="18250235" cy="830997"/>
          </a:xfrm>
        </p:spPr>
        <p:txBody>
          <a:bodyPr/>
          <a:lstStyle/>
          <a:p>
            <a:r>
              <a:rPr lang="en-GB" sz="5400" dirty="0" err="1" smtClean="0">
                <a:solidFill>
                  <a:srgbClr val="A2BF2F"/>
                </a:solidFill>
              </a:rPr>
              <a:t>Prochains</a:t>
            </a:r>
            <a:r>
              <a:rPr lang="en-GB" sz="5400" dirty="0" smtClean="0">
                <a:solidFill>
                  <a:srgbClr val="A2BF2F"/>
                </a:solidFill>
              </a:rPr>
              <a:t> </a:t>
            </a:r>
            <a:r>
              <a:rPr lang="en-GB" sz="5400" dirty="0" err="1">
                <a:solidFill>
                  <a:srgbClr val="A2BF2F"/>
                </a:solidFill>
              </a:rPr>
              <a:t>r</a:t>
            </a:r>
            <a:r>
              <a:rPr lang="en-GB" sz="5400" dirty="0" err="1" smtClean="0">
                <a:solidFill>
                  <a:srgbClr val="A2BF2F"/>
                </a:solidFill>
              </a:rPr>
              <a:t>endez-vous</a:t>
            </a:r>
            <a:endParaRPr lang="en-GB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685D497-C7CC-45B9-88B5-610A8EC116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799" y="2242865"/>
            <a:ext cx="10329355" cy="7848872"/>
          </a:xfrm>
        </p:spPr>
        <p:txBody>
          <a:bodyPr/>
          <a:lstStyle/>
          <a:p>
            <a:pPr>
              <a:spcBef>
                <a:spcPts val="1200"/>
              </a:spcBef>
            </a:pPr>
            <a:endParaRPr lang="en-US" sz="28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572400" lvl="0" indent="-5724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Atelier </a:t>
            </a:r>
            <a:r>
              <a:rPr lang="en-US" sz="2800" b="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en</a:t>
            </a:r>
            <a:r>
              <a:rPr lang="en-US" sz="28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800" b="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ligne</a:t>
            </a:r>
            <a:r>
              <a:rPr lang="en-US" sz="28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1</a:t>
            </a:r>
            <a:r>
              <a:rPr lang="en-US" sz="28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			</a:t>
            </a:r>
            <a:r>
              <a:rPr lang="de-DE" sz="2800" b="0" dirty="0" smtClean="0"/>
              <a:t>12.5.</a:t>
            </a:r>
            <a:r>
              <a:rPr lang="en-US" sz="28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2022</a:t>
            </a:r>
            <a:r>
              <a:rPr lang="en-US" sz="28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16.30-18.30</a:t>
            </a:r>
          </a:p>
          <a:p>
            <a:pPr marL="572400" lvl="0" indent="-5724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28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572400" lvl="0" indent="-5724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Atelier </a:t>
            </a:r>
            <a:r>
              <a:rPr lang="en-US" sz="2800" b="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en</a:t>
            </a:r>
            <a:r>
              <a:rPr lang="en-US" sz="28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800" b="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ligne</a:t>
            </a:r>
            <a:r>
              <a:rPr lang="en-US" sz="28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2</a:t>
            </a:r>
            <a:r>
              <a:rPr lang="en-US" sz="28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			19.05.2022, </a:t>
            </a:r>
            <a:r>
              <a:rPr lang="en-US" sz="28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16.30-18.30</a:t>
            </a:r>
          </a:p>
          <a:p>
            <a:pPr marL="572400" lvl="0" indent="-572400">
              <a:spcBef>
                <a:spcPts val="1200"/>
              </a:spcBef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endParaRPr lang="en-US" sz="28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572400" lvl="0" indent="-572400">
              <a:spcBef>
                <a:spcPts val="1200"/>
              </a:spcBef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endParaRPr lang="en-US" sz="2800" b="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spcBef>
                <a:spcPts val="1200"/>
              </a:spcBef>
            </a:pPr>
            <a:r>
              <a:rPr lang="en-US" sz="28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Merci beaucoup</a:t>
            </a:r>
            <a:r>
              <a:rPr lang="en-US" sz="28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!</a:t>
            </a:r>
          </a:p>
          <a:p>
            <a:pPr lvl="0">
              <a:spcBef>
                <a:spcPts val="1200"/>
              </a:spcBef>
            </a:pPr>
            <a:endParaRPr lang="en-US" sz="2800" b="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spcBef>
                <a:spcPts val="1200"/>
              </a:spcBef>
            </a:pPr>
            <a:endParaRPr lang="en-US" sz="2800" b="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spcBef>
                <a:spcPts val="1200"/>
              </a:spcBef>
            </a:pPr>
            <a:r>
              <a:rPr lang="en-US" sz="28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Manon.wallenberger@cipra.org</a:t>
            </a:r>
            <a:endParaRPr lang="en-US" sz="28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spcBef>
                <a:spcPts val="1200"/>
              </a:spcBef>
            </a:pPr>
            <a:r>
              <a:rPr lang="en-US" sz="28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www.cipra.org</a:t>
            </a:r>
            <a:endParaRPr lang="en-US" sz="28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850" y="335601"/>
            <a:ext cx="1828800" cy="64617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010" y="4800387"/>
            <a:ext cx="9373790" cy="568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02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685D497-C7CC-45B9-88B5-610A8EC116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31169" y="2242865"/>
            <a:ext cx="16258763" cy="8863965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en-GB" sz="4800" dirty="0" err="1">
                <a:solidFill>
                  <a:srgbClr val="A2BF2F"/>
                </a:solidFill>
              </a:rPr>
              <a:t>Danke</a:t>
            </a:r>
            <a:r>
              <a:rPr lang="en-GB" sz="4800" dirty="0">
                <a:solidFill>
                  <a:srgbClr val="A2BF2F"/>
                </a:solidFill>
              </a:rPr>
              <a:t> für </a:t>
            </a:r>
            <a:r>
              <a:rPr lang="en-GB" sz="4800" dirty="0" err="1">
                <a:solidFill>
                  <a:srgbClr val="A2BF2F"/>
                </a:solidFill>
              </a:rPr>
              <a:t>Ihre</a:t>
            </a:r>
            <a:r>
              <a:rPr lang="en-GB" sz="4800" dirty="0">
                <a:solidFill>
                  <a:srgbClr val="A2BF2F"/>
                </a:solidFill>
              </a:rPr>
              <a:t> </a:t>
            </a:r>
            <a:r>
              <a:rPr lang="en-GB" sz="4800" dirty="0" err="1">
                <a:solidFill>
                  <a:srgbClr val="A2BF2F"/>
                </a:solidFill>
              </a:rPr>
              <a:t>Aufmerksamkeit</a:t>
            </a:r>
            <a:r>
              <a:rPr lang="en-GB" sz="4800" dirty="0">
                <a:solidFill>
                  <a:srgbClr val="A2BF2F"/>
                </a:solidFill>
              </a:rPr>
              <a:t>!</a:t>
            </a:r>
            <a:endParaRPr lang="en-US" sz="48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spcBef>
                <a:spcPts val="1200"/>
              </a:spcBef>
            </a:pPr>
            <a:endParaRPr lang="en-US" sz="34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spcBef>
                <a:spcPts val="1200"/>
              </a:spcBef>
            </a:pPr>
            <a:r>
              <a:rPr lang="en-US" sz="3400" b="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Kontakt</a:t>
            </a:r>
            <a:r>
              <a:rPr lang="en-US" sz="34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</a:p>
          <a:p>
            <a:pPr marL="441325" lvl="0" indent="-441325">
              <a:spcBef>
                <a:spcPts val="1200"/>
              </a:spcBef>
            </a:pPr>
            <a:r>
              <a:rPr lang="en-US" sz="3400" b="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Manon.Wallenberger@cipra.org</a:t>
            </a:r>
            <a:endParaRPr lang="en-US" sz="3400" b="0" dirty="0">
              <a:solidFill>
                <a:schemeClr val="accent1"/>
              </a:solidFill>
            </a:endParaRPr>
          </a:p>
          <a:p>
            <a:pPr marL="441325" lvl="0" indent="-441325">
              <a:spcBef>
                <a:spcPts val="1200"/>
              </a:spcBef>
            </a:pPr>
            <a:r>
              <a:rPr lang="en-US" sz="3400" b="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Isabella.Helmschrott@cipra.org</a:t>
            </a:r>
            <a:endParaRPr lang="en-US" sz="3400" b="0" dirty="0">
              <a:solidFill>
                <a:schemeClr val="accent1"/>
              </a:solidFill>
            </a:endParaRPr>
          </a:p>
          <a:p>
            <a:pPr marL="441325" lvl="0" indent="-441325">
              <a:spcBef>
                <a:spcPts val="1200"/>
              </a:spcBef>
            </a:pPr>
            <a:r>
              <a:rPr lang="en-US" sz="3400" b="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Wolfgang.Pfefferkorn@cipra.org</a:t>
            </a:r>
            <a:endParaRPr lang="en-US" sz="3400" b="0" dirty="0">
              <a:solidFill>
                <a:schemeClr val="accent1"/>
              </a:solidFill>
            </a:endParaRPr>
          </a:p>
          <a:p>
            <a:pPr marL="441325" lvl="0" indent="-441325">
              <a:spcBef>
                <a:spcPts val="1200"/>
              </a:spcBef>
            </a:pPr>
            <a:r>
              <a:rPr lang="en-US" sz="3400" b="0" dirty="0" err="1">
                <a:solidFill>
                  <a:srgbClr val="FF0000"/>
                </a:solidFill>
              </a:rPr>
              <a:t>Allenfalls</a:t>
            </a:r>
            <a:r>
              <a:rPr lang="en-US" sz="3400" b="0" dirty="0">
                <a:solidFill>
                  <a:srgbClr val="FF0000"/>
                </a:solidFill>
              </a:rPr>
              <a:t> </a:t>
            </a:r>
            <a:r>
              <a:rPr lang="en-US" sz="3400" b="0" dirty="0" err="1">
                <a:solidFill>
                  <a:srgbClr val="FF0000"/>
                </a:solidFill>
              </a:rPr>
              <a:t>Kontakte</a:t>
            </a:r>
            <a:r>
              <a:rPr lang="en-US" sz="3400" b="0" dirty="0">
                <a:solidFill>
                  <a:srgbClr val="FF0000"/>
                </a:solidFill>
              </a:rPr>
              <a:t> </a:t>
            </a:r>
            <a:r>
              <a:rPr lang="en-US" sz="3400" b="0" dirty="0" err="1">
                <a:solidFill>
                  <a:srgbClr val="FF0000"/>
                </a:solidFill>
              </a:rPr>
              <a:t>ifuplan</a:t>
            </a:r>
            <a:r>
              <a:rPr lang="en-US" sz="3400" b="0" dirty="0">
                <a:solidFill>
                  <a:srgbClr val="FF0000"/>
                </a:solidFill>
              </a:rPr>
              <a:t> </a:t>
            </a:r>
            <a:r>
              <a:rPr lang="en-US" sz="3400" b="0" dirty="0" err="1">
                <a:solidFill>
                  <a:srgbClr val="FF0000"/>
                </a:solidFill>
              </a:rPr>
              <a:t>ergänzen</a:t>
            </a:r>
            <a:endParaRPr lang="en-US" sz="3400" b="0" dirty="0">
              <a:solidFill>
                <a:srgbClr val="FF0000"/>
              </a:solidFill>
            </a:endParaRPr>
          </a:p>
          <a:p>
            <a:pPr lvl="0">
              <a:spcBef>
                <a:spcPts val="1200"/>
              </a:spcBef>
            </a:pPr>
            <a:endParaRPr lang="en-US" sz="34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spcBef>
                <a:spcPts val="1200"/>
              </a:spcBef>
            </a:pPr>
            <a:endParaRPr lang="en-US" sz="34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spcBef>
                <a:spcPts val="1200"/>
              </a:spcBef>
            </a:pPr>
            <a:r>
              <a:rPr lang="en-US" sz="3400" b="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Mehr</a:t>
            </a:r>
            <a:r>
              <a:rPr lang="en-US" sz="3400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 Information:</a:t>
            </a:r>
          </a:p>
          <a:p>
            <a:pPr lvl="0">
              <a:spcBef>
                <a:spcPts val="1200"/>
              </a:spcBef>
            </a:pPr>
            <a:r>
              <a:rPr lang="en-US" sz="3400" b="0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https://www.cipra.org/de/cipra/international/projekte/laufend/flaechen-sparen</a:t>
            </a:r>
            <a:endParaRPr lang="en-US" sz="3400" b="0" dirty="0">
              <a:solidFill>
                <a:schemeClr val="accent1"/>
              </a:solidFill>
            </a:endParaRPr>
          </a:p>
          <a:p>
            <a:pPr lvl="0">
              <a:spcBef>
                <a:spcPts val="1200"/>
              </a:spcBef>
            </a:pPr>
            <a:endParaRPr lang="en-US" sz="34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spcBef>
                <a:spcPts val="1200"/>
              </a:spcBef>
            </a:pPr>
            <a:endParaRPr lang="en-US" sz="3400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877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1923FBC-9E30-46FF-A419-0EF97DC2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27" y="2818929"/>
            <a:ext cx="3816424" cy="864096"/>
          </a:xfrm>
        </p:spPr>
        <p:txBody>
          <a:bodyPr/>
          <a:lstStyle/>
          <a:p>
            <a:r>
              <a:rPr lang="en-GB" sz="5400" dirty="0" err="1">
                <a:solidFill>
                  <a:srgbClr val="A2BF2F"/>
                </a:solidFill>
              </a:rPr>
              <a:t>Contexte</a:t>
            </a:r>
            <a:endParaRPr lang="en-GB" dirty="0">
              <a:solidFill>
                <a:srgbClr val="A2BF2F"/>
              </a:solidFill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685D497-C7CC-45B9-88B5-610A8EC116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8981" y="3956694"/>
            <a:ext cx="9701101" cy="6093976"/>
          </a:xfrm>
        </p:spPr>
        <p:txBody>
          <a:bodyPr/>
          <a:lstStyle/>
          <a:p>
            <a:pPr marL="211500">
              <a:spcBef>
                <a:spcPts val="1200"/>
              </a:spcBef>
            </a:pPr>
            <a:r>
              <a:rPr lang="fr-FR" sz="2800" dirty="0" smtClean="0"/>
              <a:t>Les « </a:t>
            </a:r>
            <a:r>
              <a:rPr lang="fr-FR" sz="2800" dirty="0"/>
              <a:t>terres » </a:t>
            </a:r>
            <a:r>
              <a:rPr lang="fr-FR" sz="2800" b="0" dirty="0" smtClean="0"/>
              <a:t>=  </a:t>
            </a:r>
            <a:r>
              <a:rPr lang="fr-FR" sz="2800" b="0" dirty="0"/>
              <a:t>l’ensemble des surfaces émergées. </a:t>
            </a:r>
            <a:endParaRPr lang="fr-FR" sz="2800" b="0" dirty="0" smtClean="0"/>
          </a:p>
          <a:p>
            <a:pPr marL="6687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 smtClean="0"/>
              <a:t>Ce </a:t>
            </a:r>
            <a:r>
              <a:rPr lang="fr-FR" sz="2800" b="0" dirty="0"/>
              <a:t>terme désigne </a:t>
            </a:r>
            <a:r>
              <a:rPr lang="fr-FR" sz="2800" b="0" dirty="0" smtClean="0"/>
              <a:t>également juridiquement </a:t>
            </a:r>
            <a:r>
              <a:rPr lang="fr-FR" sz="2800" b="0" dirty="0"/>
              <a:t>une parcelle de terrain donnée. </a:t>
            </a:r>
          </a:p>
          <a:p>
            <a:pPr marL="211500">
              <a:spcBef>
                <a:spcPts val="1200"/>
              </a:spcBef>
            </a:pPr>
            <a:r>
              <a:rPr lang="fr-FR" sz="2800" dirty="0"/>
              <a:t>Les </a:t>
            </a:r>
            <a:r>
              <a:rPr lang="fr-FR" sz="2800" dirty="0" smtClean="0"/>
              <a:t>sols = </a:t>
            </a:r>
            <a:r>
              <a:rPr lang="fr-FR" sz="2800" b="0" dirty="0"/>
              <a:t>constituent l’un des éléments de la </a:t>
            </a:r>
            <a:r>
              <a:rPr lang="fr-FR" sz="2800" b="0" dirty="0" smtClean="0"/>
              <a:t>terre composés d’éléments </a:t>
            </a:r>
            <a:r>
              <a:rPr lang="fr-FR" sz="2800" b="0" dirty="0"/>
              <a:t>minéraux, de matières organiques (résidus végétaux et animaux et organismes vivants), d’air et </a:t>
            </a:r>
            <a:r>
              <a:rPr lang="fr-FR" sz="2800" b="0" dirty="0" smtClean="0"/>
              <a:t>d’eau. Les sols :</a:t>
            </a:r>
          </a:p>
          <a:p>
            <a:pPr marL="6687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/>
              <a:t>s</a:t>
            </a:r>
            <a:r>
              <a:rPr lang="fr-FR" sz="2800" b="0" dirty="0" smtClean="0"/>
              <a:t>ont des habitats </a:t>
            </a:r>
            <a:r>
              <a:rPr lang="fr-FR" sz="2800" b="0" dirty="0"/>
              <a:t>pour un ensemble </a:t>
            </a:r>
            <a:r>
              <a:rPr lang="fr-FR" sz="2800" b="0" dirty="0" smtClean="0"/>
              <a:t>d’espèces</a:t>
            </a:r>
          </a:p>
          <a:p>
            <a:pPr marL="6687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 smtClean="0"/>
              <a:t>sont des </a:t>
            </a:r>
            <a:r>
              <a:rPr lang="fr-FR" sz="2800" b="0" dirty="0"/>
              <a:t>espaces de production </a:t>
            </a:r>
            <a:endParaRPr lang="fr-FR" sz="2800" b="0" dirty="0" smtClean="0"/>
          </a:p>
          <a:p>
            <a:pPr marL="6687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 smtClean="0"/>
              <a:t>fournissent </a:t>
            </a:r>
            <a:r>
              <a:rPr lang="fr-FR" sz="2800" b="0" dirty="0"/>
              <a:t>des fonctions de </a:t>
            </a:r>
            <a:r>
              <a:rPr lang="fr-FR" sz="2800" b="0" dirty="0" smtClean="0"/>
              <a:t>régulation </a:t>
            </a:r>
          </a:p>
          <a:p>
            <a:pPr marL="6687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 smtClean="0"/>
              <a:t>sont fragiles: peuvent facilement être modifiés voire détruits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997" y="665024"/>
            <a:ext cx="2372653" cy="83833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985" y="357745"/>
            <a:ext cx="3594100" cy="18034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8401" y="651183"/>
            <a:ext cx="3349128" cy="109617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077" y="461461"/>
            <a:ext cx="2083799" cy="208379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082" y="3956694"/>
            <a:ext cx="9033165" cy="667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85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1923FBC-9E30-46FF-A419-0EF97DC2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99" y="658689"/>
            <a:ext cx="15873971" cy="830997"/>
          </a:xfrm>
        </p:spPr>
        <p:txBody>
          <a:bodyPr/>
          <a:lstStyle/>
          <a:p>
            <a:r>
              <a:rPr lang="en-GB" sz="5400" dirty="0" err="1">
                <a:solidFill>
                  <a:srgbClr val="A2BF2F"/>
                </a:solidFill>
              </a:rPr>
              <a:t>Contexte</a:t>
            </a:r>
            <a:endParaRPr lang="en-GB" dirty="0">
              <a:solidFill>
                <a:srgbClr val="A2BF2F"/>
              </a:solidFill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685D497-C7CC-45B9-88B5-610A8EC116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799" y="2242865"/>
            <a:ext cx="8385139" cy="7386638"/>
          </a:xfrm>
        </p:spPr>
        <p:txBody>
          <a:bodyPr/>
          <a:lstStyle/>
          <a:p>
            <a:pPr marL="6687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pourcentage </a:t>
            </a:r>
            <a:r>
              <a:rPr lang="fr-FR" sz="2800" b="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sols </a:t>
            </a: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artificialisés supplémentaires entre 2000 et 2019 a été encore plus élevé dans les départements </a:t>
            </a:r>
            <a:r>
              <a:rPr lang="fr-FR" sz="2800" b="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alpins que </a:t>
            </a: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 rapport à l'ensemble du territoire </a:t>
            </a:r>
            <a:r>
              <a:rPr lang="fr-FR" sz="2800" b="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français</a:t>
            </a:r>
          </a:p>
          <a:p>
            <a:pPr marL="211500">
              <a:spcBef>
                <a:spcPts val="1200"/>
              </a:spcBef>
            </a:pPr>
            <a:endParaRPr lang="fr-FR" sz="2800" b="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687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Tournant </a:t>
            </a: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énergétique : besoin de surfaces supplémentaires pour les installations éoliennes, hydrauliques, biomasses et </a:t>
            </a:r>
            <a:r>
              <a:rPr lang="fr-FR" sz="2800" b="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solaires</a:t>
            </a:r>
          </a:p>
          <a:p>
            <a:pPr marL="6687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fr-FR" sz="2800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687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Aggravation des conflits </a:t>
            </a:r>
            <a:r>
              <a:rPr lang="fr-FR" sz="2800" b="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d'utilisation</a:t>
            </a:r>
          </a:p>
          <a:p>
            <a:pPr marL="211500">
              <a:spcBef>
                <a:spcPts val="1200"/>
              </a:spcBef>
            </a:pPr>
            <a:endParaRPr lang="fr-FR" sz="2800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687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pertes de sol dues à l'imperméabilisation sont souvent irréversibles, la formation de nouveaux sols est extrêmement lente </a:t>
            </a:r>
            <a:r>
              <a:rPr lang="fr-FR" sz="2800" b="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fr-FR" sz="2800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850" y="335601"/>
            <a:ext cx="1828800" cy="64617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114" y="2242865"/>
            <a:ext cx="8143875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53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1923FBC-9E30-46FF-A419-0EF97DC2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99" y="658689"/>
            <a:ext cx="15873971" cy="830997"/>
          </a:xfrm>
        </p:spPr>
        <p:txBody>
          <a:bodyPr/>
          <a:lstStyle/>
          <a:p>
            <a:r>
              <a:rPr lang="en-GB" sz="5400" dirty="0" err="1" smtClean="0">
                <a:solidFill>
                  <a:srgbClr val="A2BF2F"/>
                </a:solidFill>
              </a:rPr>
              <a:t>Contexte</a:t>
            </a:r>
            <a:r>
              <a:rPr lang="en-GB" sz="5400" dirty="0" smtClean="0">
                <a:solidFill>
                  <a:srgbClr val="A2BF2F"/>
                </a:solidFill>
              </a:rPr>
              <a:t>: Les sols </a:t>
            </a:r>
            <a:r>
              <a:rPr lang="en-GB" sz="5400" dirty="0" err="1" smtClean="0">
                <a:solidFill>
                  <a:srgbClr val="A2BF2F"/>
                </a:solidFill>
              </a:rPr>
              <a:t>dans</a:t>
            </a:r>
            <a:r>
              <a:rPr lang="en-GB" sz="5400" dirty="0" smtClean="0">
                <a:solidFill>
                  <a:srgbClr val="A2BF2F"/>
                </a:solidFill>
              </a:rPr>
              <a:t> les </a:t>
            </a:r>
            <a:r>
              <a:rPr lang="en-GB" sz="5400" dirty="0" err="1" smtClean="0">
                <a:solidFill>
                  <a:srgbClr val="A2BF2F"/>
                </a:solidFill>
              </a:rPr>
              <a:t>Alpes</a:t>
            </a:r>
            <a:r>
              <a:rPr lang="en-GB" sz="5400" dirty="0" smtClean="0">
                <a:solidFill>
                  <a:srgbClr val="A2BF2F"/>
                </a:solidFill>
              </a:rPr>
              <a:t> </a:t>
            </a:r>
            <a:r>
              <a:rPr lang="en-GB" sz="5400" dirty="0" err="1" smtClean="0">
                <a:solidFill>
                  <a:srgbClr val="A2BF2F"/>
                </a:solidFill>
              </a:rPr>
              <a:t>francaises</a:t>
            </a:r>
            <a:endParaRPr lang="en-GB" dirty="0">
              <a:solidFill>
                <a:srgbClr val="A2BF2F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99" y="1489686"/>
            <a:ext cx="15652043" cy="905808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850" y="335601"/>
            <a:ext cx="1828800" cy="64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57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hteck 3"/>
          <p:cNvSpPr/>
          <p:nvPr/>
        </p:nvSpPr>
        <p:spPr>
          <a:xfrm>
            <a:off x="658799" y="2148375"/>
            <a:ext cx="12489595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87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Rapport de l'UE "</a:t>
            </a:r>
            <a:r>
              <a:rPr lang="fr-F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Caring</a:t>
            </a:r>
            <a:r>
              <a:rPr lang="fr-F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fr-F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Soils</a:t>
            </a:r>
            <a:r>
              <a:rPr lang="fr-F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Caring</a:t>
            </a:r>
            <a:r>
              <a:rPr lang="fr-F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Life" : objectif : d'ici 2030, au moins 75 % des sols de chaque pays de l'UE doivent être sains ou présenter une amélioration significative</a:t>
            </a:r>
            <a:r>
              <a:rPr lang="fr-FR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6687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687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Stratégies pour les sols, du niveau transnational au niveau local </a:t>
            </a:r>
            <a:r>
              <a:rPr lang="fr-FR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697400" lvl="1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Allemagne : réduction à 30ha/jour d'ici 2030, zéro net d'ici 2050. </a:t>
            </a:r>
          </a:p>
          <a:p>
            <a:pPr marL="1697400" lvl="1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Autriche : d'environ 12ha/jour aujourd'hui à 2,5ha d'ici 2030.</a:t>
            </a:r>
          </a:p>
          <a:p>
            <a:pPr marL="1697400" lvl="1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Suisse Stratégie Sols 2020</a:t>
            </a:r>
          </a:p>
          <a:p>
            <a:pPr marL="1697400" lvl="1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CH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France: Zero Artificialisation </a:t>
            </a:r>
            <a:r>
              <a:rPr lang="de-CH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Nette</a:t>
            </a:r>
          </a:p>
          <a:p>
            <a:pPr marL="1697400" lvl="1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de-CH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697400" lvl="1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687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s'agit de mettre rapidement et concrètement cette stratégie "sur le terrain" !</a:t>
            </a:r>
            <a:endParaRPr lang="de-LI" sz="3400" dirty="0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D1923FBC-9E30-46FF-A419-0EF97DC2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99" y="658689"/>
            <a:ext cx="15873971" cy="830997"/>
          </a:xfrm>
        </p:spPr>
        <p:txBody>
          <a:bodyPr/>
          <a:lstStyle/>
          <a:p>
            <a:r>
              <a:rPr lang="en-GB" sz="5400" dirty="0" err="1">
                <a:solidFill>
                  <a:srgbClr val="A2BF2F"/>
                </a:solidFill>
              </a:rPr>
              <a:t>Contexte</a:t>
            </a:r>
            <a:endParaRPr lang="en-GB" dirty="0">
              <a:solidFill>
                <a:srgbClr val="A2BF2F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53671" flipH="1" flipV="1">
            <a:off x="12727069" y="1718074"/>
            <a:ext cx="5809078" cy="820741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850" y="335601"/>
            <a:ext cx="1828800" cy="64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08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1923FBC-9E30-46FF-A419-0EF97DC2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99" y="658689"/>
            <a:ext cx="15873971" cy="984885"/>
          </a:xfrm>
        </p:spPr>
        <p:txBody>
          <a:bodyPr/>
          <a:lstStyle/>
          <a:p>
            <a:r>
              <a:rPr lang="fr-FR" dirty="0">
                <a:solidFill>
                  <a:srgbClr val="A2BF2F"/>
                </a:solidFill>
              </a:rPr>
              <a:t>Objectifs et activités du projet</a:t>
            </a:r>
            <a:endParaRPr lang="en-GB" dirty="0">
              <a:solidFill>
                <a:srgbClr val="A2BF2F"/>
              </a:solidFill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685D497-C7CC-45B9-88B5-610A8EC116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799" y="1810817"/>
            <a:ext cx="17914947" cy="8617744"/>
          </a:xfrm>
        </p:spPr>
        <p:txBody>
          <a:bodyPr/>
          <a:lstStyle/>
          <a:p>
            <a:pPr marL="211500">
              <a:spcBef>
                <a:spcPts val="1200"/>
              </a:spcBef>
            </a:pPr>
            <a:r>
              <a:rPr lang="fr-FR" sz="2800" b="0" u="sng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Objectifs</a:t>
            </a:r>
          </a:p>
          <a:p>
            <a:pPr marL="211500">
              <a:spcBef>
                <a:spcPts val="1200"/>
              </a:spcBef>
            </a:pP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Apprendre des stratégies et des projets de mise en œuvre actuels, acquérir des connaissances.</a:t>
            </a:r>
          </a:p>
          <a:p>
            <a:pPr marL="211500">
              <a:spcBef>
                <a:spcPts val="1200"/>
              </a:spcBef>
            </a:pPr>
            <a:r>
              <a:rPr lang="fr-FR" sz="2800" b="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Sensibiliser </a:t>
            </a: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 thème de l'économie d'espace</a:t>
            </a:r>
          </a:p>
          <a:p>
            <a:pPr marL="211500">
              <a:spcBef>
                <a:spcPts val="1200"/>
              </a:spcBef>
            </a:pP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Encourager les projets de mise en œuvre</a:t>
            </a:r>
          </a:p>
          <a:p>
            <a:pPr marL="211500">
              <a:spcBef>
                <a:spcPts val="1200"/>
              </a:spcBef>
            </a:pPr>
            <a:endParaRPr lang="fr-FR" sz="2800" b="0" u="sng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1500">
              <a:spcBef>
                <a:spcPts val="1200"/>
              </a:spcBef>
            </a:pPr>
            <a:r>
              <a:rPr lang="fr-FR" sz="2800" b="0" u="sng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Activités </a:t>
            </a:r>
          </a:p>
          <a:p>
            <a:pPr marL="211500">
              <a:spcBef>
                <a:spcPts val="1200"/>
              </a:spcBef>
            </a:pPr>
            <a:r>
              <a:rPr lang="fr-FR" sz="2800" b="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Analyser </a:t>
            </a: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préparer les stratégies (env. 10)</a:t>
            </a:r>
          </a:p>
          <a:p>
            <a:pPr marL="211500">
              <a:spcBef>
                <a:spcPts val="1200"/>
              </a:spcBef>
            </a:pPr>
            <a:r>
              <a:rPr lang="fr-FR" sz="2800" b="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Rechercher </a:t>
            </a: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préparer des exemples de bonnes pratiques (env. </a:t>
            </a:r>
            <a:r>
              <a:rPr lang="fr-FR" sz="2800" b="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12)</a:t>
            </a:r>
          </a:p>
          <a:p>
            <a:pPr marL="211500">
              <a:spcBef>
                <a:spcPts val="1200"/>
              </a:spcBef>
            </a:pPr>
            <a:endParaRPr lang="fr-FR" sz="2800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1500">
              <a:spcBef>
                <a:spcPts val="1200"/>
              </a:spcBef>
            </a:pPr>
            <a:r>
              <a:rPr lang="fr-FR" sz="2800" b="0" i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Approfondir </a:t>
            </a:r>
            <a:r>
              <a:rPr lang="fr-FR" sz="2800" b="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expériences dans 3 régions pilotes :</a:t>
            </a:r>
          </a:p>
          <a:p>
            <a:pPr marL="211500">
              <a:spcBef>
                <a:spcPts val="1200"/>
              </a:spcBef>
            </a:pP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Hombrechtikon, lac de Zurich (CH)</a:t>
            </a:r>
          </a:p>
          <a:p>
            <a:pPr marL="211500">
              <a:spcBef>
                <a:spcPts val="1200"/>
              </a:spcBef>
            </a:pPr>
            <a:r>
              <a:rPr lang="fr-FR" sz="2800" b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Auerbergland</a:t>
            </a: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b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Allgäu</a:t>
            </a: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(DE)</a:t>
            </a:r>
          </a:p>
          <a:p>
            <a:pPr marL="211500">
              <a:spcBef>
                <a:spcPts val="1200"/>
              </a:spcBef>
            </a:pP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Pays Grand </a:t>
            </a:r>
            <a:r>
              <a:rPr lang="fr-FR" sz="2800" b="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Brianconnais</a:t>
            </a: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dans les Alpes françaises (FR)</a:t>
            </a:r>
          </a:p>
          <a:p>
            <a:pPr marL="211500">
              <a:spcBef>
                <a:spcPts val="1200"/>
              </a:spcBef>
            </a:pPr>
            <a:r>
              <a:rPr lang="fr-FR" sz="2800" b="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Transférer </a:t>
            </a: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connaissances dans 3 ateliers/formations en ligne transnationaux, dont 1 WS avec des jeunes</a:t>
            </a:r>
          </a:p>
          <a:p>
            <a:pPr marL="211500">
              <a:spcBef>
                <a:spcPts val="1200"/>
              </a:spcBef>
            </a:pPr>
            <a:r>
              <a:rPr lang="fr-FR" sz="2800" b="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Rassembler </a:t>
            </a: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diffuser les résultats dans un "Compact", les intégrer dans les instances alpines</a:t>
            </a:r>
            <a:endParaRPr lang="de-DE" sz="2800" b="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850" y="335601"/>
            <a:ext cx="1828800" cy="64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37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1923FBC-9E30-46FF-A419-0EF97DC2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99" y="658689"/>
            <a:ext cx="15873971" cy="830997"/>
          </a:xfrm>
        </p:spPr>
        <p:txBody>
          <a:bodyPr/>
          <a:lstStyle/>
          <a:p>
            <a:r>
              <a:rPr lang="en-GB" sz="5400" dirty="0" err="1" smtClean="0">
                <a:solidFill>
                  <a:srgbClr val="A2BF2F"/>
                </a:solidFill>
              </a:rPr>
              <a:t>Recherche</a:t>
            </a:r>
            <a:r>
              <a:rPr lang="en-GB" sz="5400" dirty="0" smtClean="0">
                <a:solidFill>
                  <a:srgbClr val="A2BF2F"/>
                </a:solidFill>
              </a:rPr>
              <a:t> de </a:t>
            </a:r>
            <a:r>
              <a:rPr lang="en-GB" sz="5400" dirty="0" err="1" smtClean="0">
                <a:solidFill>
                  <a:srgbClr val="A2BF2F"/>
                </a:solidFill>
              </a:rPr>
              <a:t>stratégies</a:t>
            </a:r>
            <a:endParaRPr lang="en-GB" dirty="0">
              <a:solidFill>
                <a:srgbClr val="A2BF2F"/>
              </a:solidFill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685D497-C7CC-45B9-88B5-610A8EC116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799" y="1594793"/>
            <a:ext cx="17914947" cy="10956846"/>
          </a:xfrm>
        </p:spPr>
        <p:txBody>
          <a:bodyPr/>
          <a:lstStyle/>
          <a:p>
            <a:pPr marL="211500">
              <a:spcBef>
                <a:spcPts val="1200"/>
              </a:spcBef>
            </a:pPr>
            <a:endParaRPr lang="fr-FR" sz="2000" dirty="0">
              <a:solidFill>
                <a:srgbClr val="6D1F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687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Guidelines </a:t>
            </a: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best practice to </a:t>
            </a:r>
            <a:r>
              <a:rPr lang="fr-FR" sz="2800" b="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limit</a:t>
            </a: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800" b="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mitigate</a:t>
            </a: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or </a:t>
            </a:r>
            <a:r>
              <a:rPr lang="fr-FR" sz="2800" b="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compensate</a:t>
            </a: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soil</a:t>
            </a: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800" b="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sealing</a:t>
            </a: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(UE </a:t>
            </a:r>
            <a:r>
              <a:rPr lang="fr-FR" sz="2800" b="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2014)</a:t>
            </a:r>
            <a:endParaRPr lang="fr-FR" sz="2800" b="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687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Stratégie européenne pour </a:t>
            </a: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biodiversité 2030 (UE, </a:t>
            </a:r>
            <a:r>
              <a:rPr lang="fr-FR" sz="2800" b="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2020)</a:t>
            </a:r>
          </a:p>
          <a:p>
            <a:pPr marL="1697400" lvl="1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Gestion </a:t>
            </a: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durable des sols dans l'espace alpin (Convention alpine, 2020</a:t>
            </a:r>
            <a:r>
              <a:rPr lang="fr-FR" sz="2800" b="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6687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fr-FR" sz="2800" b="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687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 </a:t>
            </a: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d'action pour économiser les surfaces (UBA DE, 2018</a:t>
            </a:r>
            <a:r>
              <a:rPr lang="fr-FR" sz="2800" b="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fr-FR" sz="2800" b="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687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fr-FR" sz="2800" b="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tratégie </a:t>
            </a: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allemande de développement durable (DE, 2021</a:t>
            </a:r>
            <a:r>
              <a:rPr lang="fr-FR" sz="2800" b="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fr-FR" sz="2800" b="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687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Offensive </a:t>
            </a: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d'économie de surface en Bavière (DE, 2021</a:t>
            </a:r>
            <a:r>
              <a:rPr lang="fr-FR" sz="2800" b="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6687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fr-FR" sz="2800" b="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687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Objectif </a:t>
            </a: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 Zéro artificialisation nette " : quels leviers pour protéger les sols ? (FR, 2019</a:t>
            </a:r>
            <a:r>
              <a:rPr lang="fr-FR" sz="2800" b="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6687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fr-FR" sz="2800" b="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687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Stratégie </a:t>
            </a: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autrichienne pour les sols (AT, 2021</a:t>
            </a:r>
            <a:r>
              <a:rPr lang="fr-FR" sz="2800" b="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fr-FR" sz="2800" b="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687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Mission </a:t>
            </a: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2030 - La stratégie autrichienne pour le climat et l'énergie (AT, 2018</a:t>
            </a:r>
            <a:r>
              <a:rPr lang="fr-FR" sz="2800" b="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6687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fr-FR" sz="2800" b="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687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Stratégie </a:t>
            </a: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 sols (CH, 2020)</a:t>
            </a:r>
          </a:p>
          <a:p>
            <a:pPr marL="6687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Stratégie </a:t>
            </a: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développement durable 2030 (CH, 2021)</a:t>
            </a:r>
            <a:endParaRPr lang="de-LI" sz="2800" b="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360000">
              <a:spcBef>
                <a:spcPts val="1200"/>
              </a:spcBef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endParaRPr lang="de-LI" sz="1800" cap="all" dirty="0">
              <a:solidFill>
                <a:srgbClr val="6D1F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360000">
              <a:spcBef>
                <a:spcPts val="1200"/>
              </a:spcBef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endParaRPr lang="de-LI" sz="1800" b="1" cap="all" dirty="0">
              <a:solidFill>
                <a:srgbClr val="6D1F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360000">
              <a:spcBef>
                <a:spcPts val="1200"/>
              </a:spcBef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endParaRPr lang="de-LI" sz="1800" b="1" cap="all" dirty="0">
              <a:solidFill>
                <a:srgbClr val="6D1F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360000">
              <a:spcBef>
                <a:spcPts val="1200"/>
              </a:spcBef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endParaRPr lang="de-CH" sz="2800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850" y="335601"/>
            <a:ext cx="1828800" cy="64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20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1923FBC-9E30-46FF-A419-0EF97DC2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981778"/>
            <a:ext cx="18250235" cy="2492990"/>
          </a:xfrm>
        </p:spPr>
        <p:txBody>
          <a:bodyPr/>
          <a:lstStyle/>
          <a:p>
            <a:r>
              <a:rPr lang="en-GB" sz="5400" dirty="0" err="1" smtClean="0">
                <a:solidFill>
                  <a:srgbClr val="A2BF2F"/>
                </a:solidFill>
              </a:rPr>
              <a:t>Lignes</a:t>
            </a:r>
            <a:r>
              <a:rPr lang="en-GB" sz="5400" dirty="0" smtClean="0">
                <a:solidFill>
                  <a:srgbClr val="A2BF2F"/>
                </a:solidFill>
              </a:rPr>
              <a:t> </a:t>
            </a:r>
            <a:r>
              <a:rPr lang="en-GB" sz="5400" dirty="0" err="1" smtClean="0">
                <a:solidFill>
                  <a:srgbClr val="A2BF2F"/>
                </a:solidFill>
              </a:rPr>
              <a:t>directrices</a:t>
            </a:r>
            <a:r>
              <a:rPr lang="en-GB" sz="5400" dirty="0" smtClean="0">
                <a:solidFill>
                  <a:srgbClr val="A2BF2F"/>
                </a:solidFill>
              </a:rPr>
              <a:t> </a:t>
            </a:r>
            <a:r>
              <a:rPr lang="en-GB" sz="5400" dirty="0" err="1" smtClean="0">
                <a:solidFill>
                  <a:srgbClr val="A2BF2F"/>
                </a:solidFill>
              </a:rPr>
              <a:t>concernant</a:t>
            </a:r>
            <a:r>
              <a:rPr lang="en-GB" sz="5400" dirty="0" smtClean="0">
                <a:solidFill>
                  <a:srgbClr val="A2BF2F"/>
                </a:solidFill>
              </a:rPr>
              <a:t> les </a:t>
            </a:r>
            <a:r>
              <a:rPr lang="en-GB" sz="5400" dirty="0" err="1" smtClean="0">
                <a:solidFill>
                  <a:srgbClr val="A2BF2F"/>
                </a:solidFill>
              </a:rPr>
              <a:t>meilleures</a:t>
            </a:r>
            <a:r>
              <a:rPr lang="en-GB" sz="5400" dirty="0" smtClean="0">
                <a:solidFill>
                  <a:srgbClr val="A2BF2F"/>
                </a:solidFill>
              </a:rPr>
              <a:t> </a:t>
            </a:r>
            <a:r>
              <a:rPr lang="en-GB" sz="5400" dirty="0" err="1" smtClean="0">
                <a:solidFill>
                  <a:srgbClr val="A2BF2F"/>
                </a:solidFill>
              </a:rPr>
              <a:t>pratiques</a:t>
            </a:r>
            <a:r>
              <a:rPr lang="en-GB" sz="5400" dirty="0" smtClean="0">
                <a:solidFill>
                  <a:srgbClr val="A2BF2F"/>
                </a:solidFill>
              </a:rPr>
              <a:t> pour limiter, </a:t>
            </a:r>
            <a:r>
              <a:rPr lang="en-GB" sz="5400" dirty="0" err="1" smtClean="0">
                <a:solidFill>
                  <a:srgbClr val="A2BF2F"/>
                </a:solidFill>
              </a:rPr>
              <a:t>attenuer</a:t>
            </a:r>
            <a:r>
              <a:rPr lang="en-GB" sz="5400" dirty="0" smtClean="0">
                <a:solidFill>
                  <a:srgbClr val="A2BF2F"/>
                </a:solidFill>
              </a:rPr>
              <a:t> </a:t>
            </a:r>
            <a:r>
              <a:rPr lang="en-GB" sz="5400" dirty="0" err="1" smtClean="0">
                <a:solidFill>
                  <a:srgbClr val="A2BF2F"/>
                </a:solidFill>
              </a:rPr>
              <a:t>ou</a:t>
            </a:r>
            <a:r>
              <a:rPr lang="en-GB" sz="5400" dirty="0" smtClean="0">
                <a:solidFill>
                  <a:srgbClr val="A2BF2F"/>
                </a:solidFill>
              </a:rPr>
              <a:t> </a:t>
            </a:r>
            <a:r>
              <a:rPr lang="en-GB" sz="5400" dirty="0" err="1" smtClean="0">
                <a:solidFill>
                  <a:srgbClr val="A2BF2F"/>
                </a:solidFill>
              </a:rPr>
              <a:t>compenser</a:t>
            </a:r>
            <a:r>
              <a:rPr lang="en-GB" sz="5400" dirty="0" smtClean="0">
                <a:solidFill>
                  <a:srgbClr val="A2BF2F"/>
                </a:solidFill>
              </a:rPr>
              <a:t> </a:t>
            </a:r>
            <a:r>
              <a:rPr lang="en-GB" sz="5400" dirty="0" err="1" smtClean="0">
                <a:solidFill>
                  <a:srgbClr val="A2BF2F"/>
                </a:solidFill>
              </a:rPr>
              <a:t>l’impermeabilisation</a:t>
            </a:r>
            <a:r>
              <a:rPr lang="en-GB" sz="5400" dirty="0" smtClean="0">
                <a:solidFill>
                  <a:srgbClr val="A2BF2F"/>
                </a:solidFill>
              </a:rPr>
              <a:t> des sols</a:t>
            </a:r>
            <a:endParaRPr lang="en-GB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685D497-C7CC-45B9-88B5-610A8EC116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2371" y="3683025"/>
            <a:ext cx="12712048" cy="6617196"/>
          </a:xfrm>
        </p:spPr>
        <p:txBody>
          <a:bodyPr/>
          <a:lstStyle/>
          <a:p>
            <a:pPr marL="571500" lvl="0" indent="-5715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400" b="0" dirty="0">
                <a:solidFill>
                  <a:schemeClr val="tx1"/>
                </a:solidFill>
              </a:rPr>
              <a:t>Aperçu de la problématique de l'imperméabilisation des sols dans les États membres de </a:t>
            </a:r>
            <a:r>
              <a:rPr lang="fr-FR" sz="2400" b="0" dirty="0" smtClean="0">
                <a:solidFill>
                  <a:schemeClr val="tx1"/>
                </a:solidFill>
              </a:rPr>
              <a:t>l'UE</a:t>
            </a:r>
          </a:p>
          <a:p>
            <a:pPr marL="571500" lvl="0" indent="-5715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400" b="0" dirty="0" smtClean="0">
                <a:solidFill>
                  <a:schemeClr val="tx1"/>
                </a:solidFill>
              </a:rPr>
              <a:t>Exemples </a:t>
            </a:r>
            <a:r>
              <a:rPr lang="fr-FR" sz="2400" b="0" dirty="0">
                <a:solidFill>
                  <a:schemeClr val="tx1"/>
                </a:solidFill>
              </a:rPr>
              <a:t>de bonnes pratiques</a:t>
            </a:r>
          </a:p>
          <a:p>
            <a:pPr marL="571500" lvl="0" indent="-5715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400" b="0" dirty="0">
                <a:solidFill>
                  <a:schemeClr val="tx1"/>
                </a:solidFill>
              </a:rPr>
              <a:t>Mesures de lutte contre l'imperméabilisation des sols :</a:t>
            </a:r>
          </a:p>
          <a:p>
            <a:pPr marL="1600200"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400" b="0" dirty="0">
                <a:solidFill>
                  <a:schemeClr val="tx1"/>
                </a:solidFill>
              </a:rPr>
              <a:t>Aménagement intégré du territoire avec la participation de tous les services publics concernés et la participation du public, réutilisation des bâtiments existants et des friches commerciales.</a:t>
            </a:r>
          </a:p>
          <a:p>
            <a:pPr marL="1600200"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400" b="0" dirty="0">
                <a:solidFill>
                  <a:schemeClr val="tx1"/>
                </a:solidFill>
              </a:rPr>
              <a:t>Introduction d'indicateurs, suivi</a:t>
            </a:r>
          </a:p>
          <a:p>
            <a:pPr marL="1600200"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400" b="0" dirty="0">
                <a:solidFill>
                  <a:schemeClr val="tx1"/>
                </a:solidFill>
              </a:rPr>
              <a:t>Suppression des subventions qui stimulent la consommation d'espace et l'imperméabilisation des sols (surtout dans la construction de logements privés et sur les espaces verts).</a:t>
            </a:r>
          </a:p>
          <a:p>
            <a:pPr marL="571500" lvl="0" indent="-5715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400" b="0" dirty="0">
                <a:solidFill>
                  <a:schemeClr val="tx1"/>
                </a:solidFill>
              </a:rPr>
              <a:t>Limiter avant d'atténuer (meilleure gestion des espaces verts) avant de compenser.</a:t>
            </a:r>
          </a:p>
          <a:p>
            <a:endParaRPr lang="fr-FR" sz="2400" b="0" dirty="0">
              <a:solidFill>
                <a:schemeClr val="tx1"/>
              </a:solidFill>
            </a:endParaRPr>
          </a:p>
          <a:p>
            <a:r>
              <a:rPr lang="fr-FR" sz="2400" b="0" dirty="0" smtClean="0">
                <a:solidFill>
                  <a:schemeClr val="tx2">
                    <a:lumMod val="75000"/>
                  </a:schemeClr>
                </a:solidFill>
              </a:rPr>
              <a:t>https</a:t>
            </a:r>
            <a:r>
              <a:rPr lang="fr-FR" sz="2400" b="0" dirty="0">
                <a:solidFill>
                  <a:schemeClr val="tx2">
                    <a:lumMod val="75000"/>
                  </a:schemeClr>
                </a:solidFill>
              </a:rPr>
              <a:t>://ec.europa.eu/environment/soil/pdf/guidelines/pub/soil_en.pdf</a:t>
            </a:r>
          </a:p>
          <a:p>
            <a:pPr marL="571500" lvl="0" indent="-571500">
              <a:spcBef>
                <a:spcPts val="1200"/>
              </a:spcBef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endParaRPr lang="en-US" sz="2400" b="0" dirty="0">
              <a:solidFill>
                <a:schemeClr val="accent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298" y="335602"/>
            <a:ext cx="1828800" cy="64617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466" y="2571007"/>
            <a:ext cx="5743575" cy="812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70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1923FBC-9E30-46FF-A419-0EF97DC2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99" y="1143907"/>
            <a:ext cx="18250235" cy="2492990"/>
          </a:xfrm>
        </p:spPr>
        <p:txBody>
          <a:bodyPr/>
          <a:lstStyle/>
          <a:p>
            <a:r>
              <a:rPr lang="fr-FR" sz="5400" dirty="0" smtClean="0">
                <a:solidFill>
                  <a:srgbClr val="A2BF2F"/>
                </a:solidFill>
              </a:rPr>
              <a:t>Stratégies </a:t>
            </a:r>
            <a:r>
              <a:rPr lang="fr-FR" sz="5400" dirty="0">
                <a:solidFill>
                  <a:srgbClr val="A2BF2F"/>
                </a:solidFill>
              </a:rPr>
              <a:t>de développement : Gestion durable des sols dans l'espace alpin (Convention alpine, 2020)</a:t>
            </a:r>
            <a:br>
              <a:rPr lang="fr-FR" sz="5400" dirty="0">
                <a:solidFill>
                  <a:srgbClr val="A2BF2F"/>
                </a:solidFill>
              </a:rPr>
            </a:br>
            <a:endParaRPr lang="en-GB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685D497-C7CC-45B9-88B5-610A8EC116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799" y="3031094"/>
            <a:ext cx="17731134" cy="5601533"/>
          </a:xfrm>
        </p:spPr>
        <p:txBody>
          <a:bodyPr/>
          <a:lstStyle/>
          <a:p>
            <a:pPr marL="571500" lvl="0" indent="-5715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>
                <a:solidFill>
                  <a:schemeClr val="tx1"/>
                </a:solidFill>
              </a:rPr>
              <a:t>Aperçu des progrès actuels sur le thème de l'utilisation et de la consommation des sols dans les pays alpins.</a:t>
            </a:r>
          </a:p>
          <a:p>
            <a:pPr marL="571500" lvl="0" indent="-5715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>
                <a:solidFill>
                  <a:schemeClr val="tx1"/>
                </a:solidFill>
              </a:rPr>
              <a:t>Faits et chiffres détaillés, objectifs quantitatifs et qualitatifs, solutions et mesures.</a:t>
            </a:r>
          </a:p>
          <a:p>
            <a:pPr marL="571500" lvl="0" indent="-5715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>
                <a:solidFill>
                  <a:schemeClr val="tx1"/>
                </a:solidFill>
              </a:rPr>
              <a:t>Limitations qualitatives juridiquement contraignantes, objectifs d'utilisation des sols et principaux défis actuels</a:t>
            </a:r>
          </a:p>
          <a:p>
            <a:pPr marL="571500" lvl="0" indent="-5715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2800" b="0" dirty="0">
                <a:solidFill>
                  <a:schemeClr val="tx1"/>
                </a:solidFill>
              </a:rPr>
              <a:t>Grande importance des exemples de bonnes pratiques et de la mise en œuvre concrète.</a:t>
            </a:r>
          </a:p>
          <a:p>
            <a:pPr marL="571500" lvl="0" indent="-5715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fr-FR" sz="2800" b="0" dirty="0">
              <a:solidFill>
                <a:schemeClr val="tx1"/>
              </a:solidFill>
            </a:endParaRPr>
          </a:p>
          <a:p>
            <a:r>
              <a:rPr lang="fr-FR" sz="2800" b="0" dirty="0">
                <a:solidFill>
                  <a:schemeClr val="tx1"/>
                </a:solidFill>
              </a:rPr>
              <a:t>Plus d'informations : </a:t>
            </a:r>
            <a:endParaRPr lang="fr-FR" sz="2800" b="0" dirty="0" smtClean="0">
              <a:solidFill>
                <a:schemeClr val="tx1"/>
              </a:solidFill>
            </a:endParaRPr>
          </a:p>
          <a:p>
            <a:endParaRPr lang="fr-FR" sz="2800" b="0" dirty="0" smtClean="0">
              <a:solidFill>
                <a:schemeClr val="tx1"/>
              </a:solidFill>
            </a:endParaRPr>
          </a:p>
          <a:p>
            <a:r>
              <a:rPr lang="fr-FR" sz="2800" b="0" dirty="0" smtClean="0">
                <a:solidFill>
                  <a:schemeClr val="tx2">
                    <a:lumMod val="75000"/>
                  </a:schemeClr>
                </a:solidFill>
              </a:rPr>
              <a:t>https</a:t>
            </a:r>
            <a:r>
              <a:rPr lang="fr-FR" sz="2800" b="0" dirty="0">
                <a:solidFill>
                  <a:schemeClr val="tx2">
                    <a:lumMod val="75000"/>
                  </a:schemeClr>
                </a:solidFill>
              </a:rPr>
              <a:t>://www.bodeninfo.net/projekte/links4soils/</a:t>
            </a:r>
          </a:p>
          <a:p>
            <a:pPr lvl="0">
              <a:spcBef>
                <a:spcPts val="1200"/>
              </a:spcBef>
            </a:pPr>
            <a:r>
              <a:rPr lang="de-DE" sz="2800" b="0" dirty="0" smtClean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ps</a:t>
            </a:r>
            <a:r>
              <a:rPr lang="de-DE" sz="2800" b="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://www.bodeninfo.net/projekte/links4soils/</a:t>
            </a:r>
            <a:endParaRPr lang="en-US" sz="3400" b="0" dirty="0">
              <a:solidFill>
                <a:schemeClr val="accent1"/>
              </a:solidFill>
            </a:endParaRPr>
          </a:p>
          <a:p>
            <a:endParaRPr lang="de-LI" sz="3400" b="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850" y="335601"/>
            <a:ext cx="1828800" cy="64617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3938" y="5908050"/>
            <a:ext cx="9468407" cy="475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46885"/>
      </p:ext>
    </p:extLst>
  </p:cSld>
  <p:clrMapOvr>
    <a:masterClrMapping/>
  </p:clrMapOvr>
</p:sld>
</file>

<file path=ppt/theme/theme1.xml><?xml version="1.0" encoding="utf-8"?>
<a:theme xmlns:a="http://schemas.openxmlformats.org/drawingml/2006/main" name="CIPRA allgeme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PRA Präsentation 2020 de" id="{E1F0C0D9-6927-4590-A183-24701F287B94}" vid="{184433A5-77C2-42A4-A03E-B34E37CDC3CA}"/>
    </a:ext>
  </a:extLst>
</a:theme>
</file>

<file path=ppt/theme/theme2.xml><?xml version="1.0" encoding="utf-8"?>
<a:theme xmlns:a="http://schemas.openxmlformats.org/drawingml/2006/main" name="Natur und Mens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PRA Präsentation 2020 de" id="{E1F0C0D9-6927-4590-A183-24701F287B94}" vid="{203AC08D-E383-4B6A-9B6F-03E47A999582}"/>
    </a:ext>
  </a:extLst>
</a:theme>
</file>

<file path=ppt/theme/theme3.xml><?xml version="1.0" encoding="utf-8"?>
<a:theme xmlns:a="http://schemas.openxmlformats.org/drawingml/2006/main" name="Soziale Innov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PRA Präsentation 2020 de" id="{E1F0C0D9-6927-4590-A183-24701F287B94}" vid="{2359922A-9EFE-467F-B815-9CA5C21F8774}"/>
    </a:ext>
  </a:extLst>
</a:theme>
</file>

<file path=ppt/theme/theme4.xml><?xml version="1.0" encoding="utf-8"?>
<a:theme xmlns:a="http://schemas.openxmlformats.org/drawingml/2006/main" name="Wirtschaft im Wand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PRA Präsentation 2020 de" id="{E1F0C0D9-6927-4590-A183-24701F287B94}" vid="{C364F0C8-31A4-47D8-880F-8224322167EF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 CIPRA Präsentation 2020 de</Template>
  <TotalTime>0</TotalTime>
  <Words>1691</Words>
  <Application>Microsoft Office PowerPoint</Application>
  <PresentationFormat>Benutzerdefiniert</PresentationFormat>
  <Paragraphs>216</Paragraphs>
  <Slides>18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18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CIPRA allgemein</vt:lpstr>
      <vt:lpstr>Natur und Mensch</vt:lpstr>
      <vt:lpstr>Soziale Innovation</vt:lpstr>
      <vt:lpstr>Wirtschaft im Wandel</vt:lpstr>
      <vt:lpstr>PowerPoint-Präsentation</vt:lpstr>
      <vt:lpstr>Contexte</vt:lpstr>
      <vt:lpstr>Contexte</vt:lpstr>
      <vt:lpstr>Contexte: Les sols dans les Alpes francaises</vt:lpstr>
      <vt:lpstr>Contexte</vt:lpstr>
      <vt:lpstr>Objectifs et activités du projet</vt:lpstr>
      <vt:lpstr>Recherche de stratégies</vt:lpstr>
      <vt:lpstr>Lignes directrices concernant les meilleures pratiques pour limiter, attenuer ou compenser l’impermeabilisation des sols</vt:lpstr>
      <vt:lpstr>Stratégies de développement : Gestion durable des sols dans l'espace alpin (Convention alpine, 2020) </vt:lpstr>
      <vt:lpstr>Stratégie Sols Suisse(CH, 2020)</vt:lpstr>
      <vt:lpstr>Recherche de bonnes pratiques</vt:lpstr>
      <vt:lpstr>Exemples: La commune de Weyarn (Allemagne)</vt:lpstr>
      <vt:lpstr>Exemples à suivre: La commune de Weyarn</vt:lpstr>
      <vt:lpstr>Exemple dans le PETR: Puy – Saint André   </vt:lpstr>
      <vt:lpstr>Exemple de bonnes pratiques: Zwischenwasser (Autriche, depuis 1980)</vt:lpstr>
      <vt:lpstr>Premières constatations et conclusions</vt:lpstr>
      <vt:lpstr>Prochains rendez-vous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Wolfgang Pfefferkorn</dc:creator>
  <cp:lastModifiedBy>CIPRA International - Manon WALLENBERGER</cp:lastModifiedBy>
  <cp:revision>38</cp:revision>
  <dcterms:created xsi:type="dcterms:W3CDTF">2022-03-19T09:57:11Z</dcterms:created>
  <dcterms:modified xsi:type="dcterms:W3CDTF">2022-03-31T17:24:01Z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2020-07-25T00:00:00Z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2020-07-25T00:00:00Z</vt:filetime>
  </property>
</Properties>
</file>